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62" r:id="rId7"/>
    <p:sldId id="259" r:id="rId8"/>
    <p:sldId id="268" r:id="rId9"/>
    <p:sldId id="260" r:id="rId10"/>
    <p:sldId id="267" r:id="rId11"/>
    <p:sldId id="261" r:id="rId12"/>
    <p:sldId id="265" r:id="rId13"/>
    <p:sldId id="266" r:id="rId1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766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1DB29-6552-4DFC-AFE4-C4477D5B4C62}" v="21" dt="2024-03-17T11:04:17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59" autoAdjust="0"/>
    <p:restoredTop sz="94660"/>
  </p:normalViewPr>
  <p:slideViewPr>
    <p:cSldViewPr snapToGrid="0">
      <p:cViewPr>
        <p:scale>
          <a:sx n="100" d="100"/>
          <a:sy n="100" d="100"/>
        </p:scale>
        <p:origin x="4608" y="-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Czerska" userId="e68a4570-20cf-4746-a5dc-f94717090f76" providerId="ADAL" clId="{1341DB29-6552-4DFC-AFE4-C4477D5B4C62}"/>
    <pc:docChg chg="custSel addSld delSld modSld modMainMaster">
      <pc:chgData name="Joanna Czerska" userId="e68a4570-20cf-4746-a5dc-f94717090f76" providerId="ADAL" clId="{1341DB29-6552-4DFC-AFE4-C4477D5B4C62}" dt="2024-03-17T11:04:19.443" v="156" actId="1076"/>
      <pc:docMkLst>
        <pc:docMk/>
      </pc:docMkLst>
      <pc:sldChg chg="modSp mod">
        <pc:chgData name="Joanna Czerska" userId="e68a4570-20cf-4746-a5dc-f94717090f76" providerId="ADAL" clId="{1341DB29-6552-4DFC-AFE4-C4477D5B4C62}" dt="2024-03-17T10:38:58.923" v="34" actId="14100"/>
        <pc:sldMkLst>
          <pc:docMk/>
          <pc:sldMk cId="3880008374" sldId="256"/>
        </pc:sldMkLst>
        <pc:spChg chg="mod">
          <ac:chgData name="Joanna Czerska" userId="e68a4570-20cf-4746-a5dc-f94717090f76" providerId="ADAL" clId="{1341DB29-6552-4DFC-AFE4-C4477D5B4C62}" dt="2024-03-17T10:32:53.253" v="5" actId="552"/>
          <ac:spMkLst>
            <pc:docMk/>
            <pc:sldMk cId="3880008374" sldId="256"/>
            <ac:spMk id="6" creationId="{8D81F2A0-32D9-AC80-BD54-C32D60FBFDD9}"/>
          </ac:spMkLst>
        </pc:spChg>
        <pc:spChg chg="mod">
          <ac:chgData name="Joanna Czerska" userId="e68a4570-20cf-4746-a5dc-f94717090f76" providerId="ADAL" clId="{1341DB29-6552-4DFC-AFE4-C4477D5B4C62}" dt="2024-03-17T10:32:53.253" v="5" actId="552"/>
          <ac:spMkLst>
            <pc:docMk/>
            <pc:sldMk cId="3880008374" sldId="256"/>
            <ac:spMk id="14" creationId="{53F307B2-1EB8-E60D-185A-0467CF0FE5FE}"/>
          </ac:spMkLst>
        </pc:spChg>
        <pc:picChg chg="mod">
          <ac:chgData name="Joanna Czerska" userId="e68a4570-20cf-4746-a5dc-f94717090f76" providerId="ADAL" clId="{1341DB29-6552-4DFC-AFE4-C4477D5B4C62}" dt="2024-03-17T10:38:58.923" v="34" actId="14100"/>
          <ac:picMkLst>
            <pc:docMk/>
            <pc:sldMk cId="3880008374" sldId="256"/>
            <ac:picMk id="1032" creationId="{0F06DE69-91D2-6C92-1474-2E759BC23380}"/>
          </ac:picMkLst>
        </pc:picChg>
      </pc:sldChg>
      <pc:sldChg chg="modSp mod">
        <pc:chgData name="Joanna Czerska" userId="e68a4570-20cf-4746-a5dc-f94717090f76" providerId="ADAL" clId="{1341DB29-6552-4DFC-AFE4-C4477D5B4C62}" dt="2024-03-17T10:32:30.412" v="4" actId="20577"/>
        <pc:sldMkLst>
          <pc:docMk/>
          <pc:sldMk cId="2873495628" sldId="257"/>
        </pc:sldMkLst>
        <pc:spChg chg="mod">
          <ac:chgData name="Joanna Czerska" userId="e68a4570-20cf-4746-a5dc-f94717090f76" providerId="ADAL" clId="{1341DB29-6552-4DFC-AFE4-C4477D5B4C62}" dt="2024-03-17T10:32:30.412" v="4" actId="20577"/>
          <ac:spMkLst>
            <pc:docMk/>
            <pc:sldMk cId="2873495628" sldId="257"/>
            <ac:spMk id="2" creationId="{8B3ED27C-23F5-8F0C-7DC5-BC1A37068FCF}"/>
          </ac:spMkLst>
        </pc:spChg>
      </pc:sldChg>
      <pc:sldChg chg="modSp del mod">
        <pc:chgData name="Joanna Czerska" userId="e68a4570-20cf-4746-a5dc-f94717090f76" providerId="ADAL" clId="{1341DB29-6552-4DFC-AFE4-C4477D5B4C62}" dt="2024-03-17T11:02:50.479" v="138" actId="47"/>
        <pc:sldMkLst>
          <pc:docMk/>
          <pc:sldMk cId="1872293887" sldId="258"/>
        </pc:sldMkLst>
        <pc:spChg chg="mod">
          <ac:chgData name="Joanna Czerska" userId="e68a4570-20cf-4746-a5dc-f94717090f76" providerId="ADAL" clId="{1341DB29-6552-4DFC-AFE4-C4477D5B4C62}" dt="2024-03-17T10:36:56.503" v="6" actId="20577"/>
          <ac:spMkLst>
            <pc:docMk/>
            <pc:sldMk cId="1872293887" sldId="258"/>
            <ac:spMk id="36" creationId="{A4198940-EAEF-7A15-402A-07FF4BB24B27}"/>
          </ac:spMkLst>
        </pc:spChg>
        <pc:spChg chg="mod">
          <ac:chgData name="Joanna Czerska" userId="e68a4570-20cf-4746-a5dc-f94717090f76" providerId="ADAL" clId="{1341DB29-6552-4DFC-AFE4-C4477D5B4C62}" dt="2024-03-17T10:36:58.687" v="7" actId="20577"/>
          <ac:spMkLst>
            <pc:docMk/>
            <pc:sldMk cId="1872293887" sldId="258"/>
            <ac:spMk id="37" creationId="{1DC8E216-72E6-7BAE-3B6A-AD5258DB5FC1}"/>
          </ac:spMkLst>
        </pc:spChg>
      </pc:sldChg>
      <pc:sldChg chg="addSp modSp mod">
        <pc:chgData name="Joanna Czerska" userId="e68a4570-20cf-4746-a5dc-f94717090f76" providerId="ADAL" clId="{1341DB29-6552-4DFC-AFE4-C4477D5B4C62}" dt="2024-03-17T10:45:42.314" v="117" actId="20577"/>
        <pc:sldMkLst>
          <pc:docMk/>
          <pc:sldMk cId="3663415375" sldId="262"/>
        </pc:sldMkLst>
        <pc:spChg chg="add mod">
          <ac:chgData name="Joanna Czerska" userId="e68a4570-20cf-4746-a5dc-f94717090f76" providerId="ADAL" clId="{1341DB29-6552-4DFC-AFE4-C4477D5B4C62}" dt="2024-03-17T10:45:42.314" v="117" actId="20577"/>
          <ac:spMkLst>
            <pc:docMk/>
            <pc:sldMk cId="3663415375" sldId="262"/>
            <ac:spMk id="8" creationId="{AF637B0D-E6E6-C484-D84E-83D93F896318}"/>
          </ac:spMkLst>
        </pc:spChg>
      </pc:sldChg>
      <pc:sldChg chg="del">
        <pc:chgData name="Joanna Czerska" userId="e68a4570-20cf-4746-a5dc-f94717090f76" providerId="ADAL" clId="{1341DB29-6552-4DFC-AFE4-C4477D5B4C62}" dt="2024-03-17T10:44:40.264" v="61" actId="47"/>
        <pc:sldMkLst>
          <pc:docMk/>
          <pc:sldMk cId="2037913892" sldId="263"/>
        </pc:sldMkLst>
      </pc:sldChg>
      <pc:sldChg chg="del">
        <pc:chgData name="Joanna Czerska" userId="e68a4570-20cf-4746-a5dc-f94717090f76" providerId="ADAL" clId="{1341DB29-6552-4DFC-AFE4-C4477D5B4C62}" dt="2024-03-17T11:02:46.076" v="136" actId="47"/>
        <pc:sldMkLst>
          <pc:docMk/>
          <pc:sldMk cId="745833081" sldId="264"/>
        </pc:sldMkLst>
      </pc:sldChg>
      <pc:sldChg chg="modSp mod">
        <pc:chgData name="Joanna Czerska" userId="e68a4570-20cf-4746-a5dc-f94717090f76" providerId="ADAL" clId="{1341DB29-6552-4DFC-AFE4-C4477D5B4C62}" dt="2024-03-17T11:02:40.097" v="134" actId="20577"/>
        <pc:sldMkLst>
          <pc:docMk/>
          <pc:sldMk cId="3724541267" sldId="265"/>
        </pc:sldMkLst>
        <pc:spChg chg="mod">
          <ac:chgData name="Joanna Czerska" userId="e68a4570-20cf-4746-a5dc-f94717090f76" providerId="ADAL" clId="{1341DB29-6552-4DFC-AFE4-C4477D5B4C62}" dt="2024-03-17T11:02:21.081" v="132" actId="20577"/>
          <ac:spMkLst>
            <pc:docMk/>
            <pc:sldMk cId="3724541267" sldId="265"/>
            <ac:spMk id="46" creationId="{6B92E8F9-4E5C-D453-2B27-3375D2DFADA1}"/>
          </ac:spMkLst>
        </pc:spChg>
        <pc:spChg chg="mod">
          <ac:chgData name="Joanna Czerska" userId="e68a4570-20cf-4746-a5dc-f94717090f76" providerId="ADAL" clId="{1341DB29-6552-4DFC-AFE4-C4477D5B4C62}" dt="2024-03-17T11:02:40.097" v="134" actId="20577"/>
          <ac:spMkLst>
            <pc:docMk/>
            <pc:sldMk cId="3724541267" sldId="265"/>
            <ac:spMk id="47" creationId="{CBD8EA4B-4C05-8069-044C-23717C38EC62}"/>
          </ac:spMkLst>
        </pc:spChg>
      </pc:sldChg>
      <pc:sldChg chg="addSp delSp modSp new mod modClrScheme chgLayout">
        <pc:chgData name="Joanna Czerska" userId="e68a4570-20cf-4746-a5dc-f94717090f76" providerId="ADAL" clId="{1341DB29-6552-4DFC-AFE4-C4477D5B4C62}" dt="2024-03-17T11:04:19.443" v="156" actId="1076"/>
        <pc:sldMkLst>
          <pc:docMk/>
          <pc:sldMk cId="2924977789" sldId="266"/>
        </pc:sldMkLst>
        <pc:spChg chg="del">
          <ac:chgData name="Joanna Czerska" userId="e68a4570-20cf-4746-a5dc-f94717090f76" providerId="ADAL" clId="{1341DB29-6552-4DFC-AFE4-C4477D5B4C62}" dt="2024-03-17T10:37:34.843" v="10" actId="700"/>
          <ac:spMkLst>
            <pc:docMk/>
            <pc:sldMk cId="2924977789" sldId="266"/>
            <ac:spMk id="2" creationId="{ADBF22B5-EFB1-E0E3-EDE7-DAE985AC8DA0}"/>
          </ac:spMkLst>
        </pc:spChg>
        <pc:spChg chg="del">
          <ac:chgData name="Joanna Czerska" userId="e68a4570-20cf-4746-a5dc-f94717090f76" providerId="ADAL" clId="{1341DB29-6552-4DFC-AFE4-C4477D5B4C62}" dt="2024-03-17T10:37:34.843" v="10" actId="700"/>
          <ac:spMkLst>
            <pc:docMk/>
            <pc:sldMk cId="2924977789" sldId="266"/>
            <ac:spMk id="3" creationId="{6EEA0D57-E475-630A-1E33-46A408171FCF}"/>
          </ac:spMkLst>
        </pc:spChg>
        <pc:spChg chg="add mod">
          <ac:chgData name="Joanna Czerska" userId="e68a4570-20cf-4746-a5dc-f94717090f76" providerId="ADAL" clId="{1341DB29-6552-4DFC-AFE4-C4477D5B4C62}" dt="2024-03-17T11:04:19.443" v="156" actId="1076"/>
          <ac:spMkLst>
            <pc:docMk/>
            <pc:sldMk cId="2924977789" sldId="266"/>
            <ac:spMk id="4" creationId="{30300152-7759-6988-785D-CCC9A0BA8EDF}"/>
          </ac:spMkLst>
        </pc:spChg>
        <pc:spChg chg="del">
          <ac:chgData name="Joanna Czerska" userId="e68a4570-20cf-4746-a5dc-f94717090f76" providerId="ADAL" clId="{1341DB29-6552-4DFC-AFE4-C4477D5B4C62}" dt="2024-03-17T11:03:38.905" v="141" actId="478"/>
          <ac:spMkLst>
            <pc:docMk/>
            <pc:sldMk cId="2924977789" sldId="266"/>
            <ac:spMk id="5" creationId="{8BED6AD5-E730-6CD0-3D1E-6440B15FC79E}"/>
          </ac:spMkLst>
        </pc:spChg>
        <pc:spChg chg="add mod">
          <ac:chgData name="Joanna Czerska" userId="e68a4570-20cf-4746-a5dc-f94717090f76" providerId="ADAL" clId="{1341DB29-6552-4DFC-AFE4-C4477D5B4C62}" dt="2024-03-17T11:04:17.766" v="155" actId="1076"/>
          <ac:spMkLst>
            <pc:docMk/>
            <pc:sldMk cId="2924977789" sldId="266"/>
            <ac:spMk id="6" creationId="{0BFB9C23-1A5B-D538-7C98-E0A0E9CCF655}"/>
          </ac:spMkLst>
        </pc:spChg>
        <pc:picChg chg="add mod">
          <ac:chgData name="Joanna Czerska" userId="e68a4570-20cf-4746-a5dc-f94717090f76" providerId="ADAL" clId="{1341DB29-6552-4DFC-AFE4-C4477D5B4C62}" dt="2024-03-17T11:04:17.766" v="155" actId="1076"/>
          <ac:picMkLst>
            <pc:docMk/>
            <pc:sldMk cId="2924977789" sldId="266"/>
            <ac:picMk id="7" creationId="{A46DBCEA-0F05-6B96-5412-8608FD3FB876}"/>
          </ac:picMkLst>
        </pc:picChg>
        <pc:picChg chg="add mod">
          <ac:chgData name="Joanna Czerska" userId="e68a4570-20cf-4746-a5dc-f94717090f76" providerId="ADAL" clId="{1341DB29-6552-4DFC-AFE4-C4477D5B4C62}" dt="2024-03-17T11:04:17.766" v="155" actId="1076"/>
          <ac:picMkLst>
            <pc:docMk/>
            <pc:sldMk cId="2924977789" sldId="266"/>
            <ac:picMk id="8" creationId="{87112593-5BC0-6033-C52F-9867F1159669}"/>
          </ac:picMkLst>
        </pc:picChg>
        <pc:picChg chg="add mod">
          <ac:chgData name="Joanna Czerska" userId="e68a4570-20cf-4746-a5dc-f94717090f76" providerId="ADAL" clId="{1341DB29-6552-4DFC-AFE4-C4477D5B4C62}" dt="2024-03-17T11:04:17.766" v="155" actId="1076"/>
          <ac:picMkLst>
            <pc:docMk/>
            <pc:sldMk cId="2924977789" sldId="266"/>
            <ac:picMk id="9" creationId="{250DF3BB-407B-0CAA-A38D-2C393D28CFA0}"/>
          </ac:picMkLst>
        </pc:picChg>
      </pc:sldChg>
      <pc:sldChg chg="add">
        <pc:chgData name="Joanna Czerska" userId="e68a4570-20cf-4746-a5dc-f94717090f76" providerId="ADAL" clId="{1341DB29-6552-4DFC-AFE4-C4477D5B4C62}" dt="2024-03-17T11:02:44.676" v="135"/>
        <pc:sldMkLst>
          <pc:docMk/>
          <pc:sldMk cId="702924194" sldId="267"/>
        </pc:sldMkLst>
      </pc:sldChg>
      <pc:sldChg chg="add">
        <pc:chgData name="Joanna Czerska" userId="e68a4570-20cf-4746-a5dc-f94717090f76" providerId="ADAL" clId="{1341DB29-6552-4DFC-AFE4-C4477D5B4C62}" dt="2024-03-17T11:02:49.148" v="137"/>
        <pc:sldMkLst>
          <pc:docMk/>
          <pc:sldMk cId="3457996878" sldId="268"/>
        </pc:sldMkLst>
      </pc:sldChg>
      <pc:sldMasterChg chg="modSldLayout">
        <pc:chgData name="Joanna Czerska" userId="e68a4570-20cf-4746-a5dc-f94717090f76" providerId="ADAL" clId="{1341DB29-6552-4DFC-AFE4-C4477D5B4C62}" dt="2024-03-17T10:43:59.065" v="60" actId="14100"/>
        <pc:sldMasterMkLst>
          <pc:docMk/>
          <pc:sldMasterMk cId="4028005209" sldId="2147483660"/>
        </pc:sldMasterMkLst>
        <pc:sldLayoutChg chg="addSp delSp modSp mod">
          <pc:chgData name="Joanna Czerska" userId="e68a4570-20cf-4746-a5dc-f94717090f76" providerId="ADAL" clId="{1341DB29-6552-4DFC-AFE4-C4477D5B4C62}" dt="2024-03-17T10:43:59.065" v="60" actId="14100"/>
          <pc:sldLayoutMkLst>
            <pc:docMk/>
            <pc:sldMasterMk cId="4028005209" sldId="2147483660"/>
            <pc:sldLayoutMk cId="1113561194" sldId="2147483662"/>
          </pc:sldLayoutMkLst>
          <pc:spChg chg="del mod">
            <ac:chgData name="Joanna Czerska" userId="e68a4570-20cf-4746-a5dc-f94717090f76" providerId="ADAL" clId="{1341DB29-6552-4DFC-AFE4-C4477D5B4C62}" dt="2024-03-17T10:40:54.009" v="36" actId="478"/>
            <ac:spMkLst>
              <pc:docMk/>
              <pc:sldMasterMk cId="4028005209" sldId="2147483660"/>
              <pc:sldLayoutMk cId="1113561194" sldId="2147483662"/>
              <ac:spMk id="6" creationId="{00000000-0000-0000-0000-000000000000}"/>
            </ac:spMkLst>
          </pc:spChg>
          <pc:spChg chg="mod">
            <ac:chgData name="Joanna Czerska" userId="e68a4570-20cf-4746-a5dc-f94717090f76" providerId="ADAL" clId="{1341DB29-6552-4DFC-AFE4-C4477D5B4C62}" dt="2024-03-17T10:42:27.162" v="56" actId="20577"/>
            <ac:spMkLst>
              <pc:docMk/>
              <pc:sldMasterMk cId="4028005209" sldId="2147483660"/>
              <pc:sldLayoutMk cId="1113561194" sldId="2147483662"/>
              <ac:spMk id="7" creationId="{B4DBE76F-D8A1-92E3-2525-F9F0EE15C940}"/>
            </ac:spMkLst>
          </pc:spChg>
          <pc:spChg chg="mod">
            <ac:chgData name="Joanna Czerska" userId="e68a4570-20cf-4746-a5dc-f94717090f76" providerId="ADAL" clId="{1341DB29-6552-4DFC-AFE4-C4477D5B4C62}" dt="2024-03-17T10:41:05.066" v="41" actId="20577"/>
            <ac:spMkLst>
              <pc:docMk/>
              <pc:sldMasterMk cId="4028005209" sldId="2147483660"/>
              <pc:sldLayoutMk cId="1113561194" sldId="2147483662"/>
              <ac:spMk id="8" creationId="{75E373BE-8352-B58B-AB28-04534B0A3750}"/>
            </ac:spMkLst>
          </pc:spChg>
          <pc:spChg chg="add del mod">
            <ac:chgData name="Joanna Czerska" userId="e68a4570-20cf-4746-a5dc-f94717090f76" providerId="ADAL" clId="{1341DB29-6552-4DFC-AFE4-C4477D5B4C62}" dt="2024-03-17T10:41:54.489" v="44" actId="478"/>
            <ac:spMkLst>
              <pc:docMk/>
              <pc:sldMasterMk cId="4028005209" sldId="2147483660"/>
              <pc:sldLayoutMk cId="1113561194" sldId="2147483662"/>
              <ac:spMk id="17" creationId="{AB258738-A5E8-4487-82FF-3682C81DD145}"/>
            </ac:spMkLst>
          </pc:spChg>
          <pc:spChg chg="add del mod">
            <ac:chgData name="Joanna Czerska" userId="e68a4570-20cf-4746-a5dc-f94717090f76" providerId="ADAL" clId="{1341DB29-6552-4DFC-AFE4-C4477D5B4C62}" dt="2024-03-17T10:41:53.537" v="43" actId="478"/>
            <ac:spMkLst>
              <pc:docMk/>
              <pc:sldMasterMk cId="4028005209" sldId="2147483660"/>
              <pc:sldLayoutMk cId="1113561194" sldId="2147483662"/>
              <ac:spMk id="18" creationId="{DBA67D36-8E12-C3AD-1FF1-9F3DB1F8CB88}"/>
            </ac:spMkLst>
          </pc:spChg>
          <pc:spChg chg="add mod">
            <ac:chgData name="Joanna Czerska" userId="e68a4570-20cf-4746-a5dc-f94717090f76" providerId="ADAL" clId="{1341DB29-6552-4DFC-AFE4-C4477D5B4C62}" dt="2024-03-17T10:43:59.065" v="60" actId="14100"/>
            <ac:spMkLst>
              <pc:docMk/>
              <pc:sldMasterMk cId="4028005209" sldId="2147483660"/>
              <pc:sldLayoutMk cId="1113561194" sldId="2147483662"/>
              <ac:spMk id="19" creationId="{9A6A9BD4-A073-DC80-B007-69B570074891}"/>
            </ac:spMkLst>
          </pc:spChg>
        </pc:sldLayoutChg>
        <pc:sldLayoutChg chg="addSp modSp">
          <pc:chgData name="Joanna Czerska" userId="e68a4570-20cf-4746-a5dc-f94717090f76" providerId="ADAL" clId="{1341DB29-6552-4DFC-AFE4-C4477D5B4C62}" dt="2024-03-17T10:37:26.990" v="8"/>
          <pc:sldLayoutMkLst>
            <pc:docMk/>
            <pc:sldMasterMk cId="4028005209" sldId="2147483660"/>
            <pc:sldLayoutMk cId="1920311103" sldId="2147483673"/>
          </pc:sldLayoutMkLst>
          <pc:spChg chg="add mod">
            <ac:chgData name="Joanna Czerska" userId="e68a4570-20cf-4746-a5dc-f94717090f76" providerId="ADAL" clId="{1341DB29-6552-4DFC-AFE4-C4477D5B4C62}" dt="2024-03-17T10:37:26.990" v="8"/>
            <ac:spMkLst>
              <pc:docMk/>
              <pc:sldMasterMk cId="4028005209" sldId="2147483660"/>
              <pc:sldLayoutMk cId="1920311103" sldId="2147483673"/>
              <ac:spMk id="5" creationId="{6EE80114-B53B-0272-3BBF-4ED57C41C7FF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17B70-0297-4E09-A750-9E90F12A0D5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3DC97-69C2-4E50-B226-11B09135D8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4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9E574DF6-CF6E-19B3-76DD-6E5B5F2C963A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137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916" y="3940615"/>
            <a:ext cx="5915025" cy="4120620"/>
          </a:xfrm>
        </p:spPr>
        <p:txBody>
          <a:bodyPr anchor="b"/>
          <a:lstStyle>
            <a:lvl1pPr>
              <a:defRPr sz="4500" cap="small" baseline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Wpisz nazwę kategorii dobrej praktyki</a:t>
            </a:r>
            <a:endParaRPr lang="en-US" dirty="0"/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DDBE4241-82C2-2139-64E1-11D8665587FC}"/>
              </a:ext>
            </a:extLst>
          </p:cNvPr>
          <p:cNvGrpSpPr/>
          <p:nvPr userDrawn="1"/>
        </p:nvGrpSpPr>
        <p:grpSpPr>
          <a:xfrm>
            <a:off x="4716600" y="307510"/>
            <a:ext cx="2167904" cy="858682"/>
            <a:chOff x="4161182" y="279650"/>
            <a:chExt cx="2710070" cy="1073427"/>
          </a:xfrm>
        </p:grpSpPr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7073AE89-EFC8-319B-99B3-620773AF68EB}"/>
                </a:ext>
              </a:extLst>
            </p:cNvPr>
            <p:cNvSpPr/>
            <p:nvPr userDrawn="1"/>
          </p:nvSpPr>
          <p:spPr>
            <a:xfrm>
              <a:off x="4161182" y="279650"/>
              <a:ext cx="2710070" cy="107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9" name="Obraz 8" descr="Obraz zawierający tekst, Czcionka, Grafika, logo&#10;&#10;Opis wygenerowany automatycznie">
              <a:extLst>
                <a:ext uri="{FF2B5EF4-FFF2-40B4-BE49-F238E27FC236}">
                  <a16:creationId xmlns:a16="http://schemas.microsoft.com/office/drawing/2014/main" id="{6D95A3FC-D8EF-A69B-57F4-950206F391D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06"/>
            <a:stretch/>
          </p:blipFill>
          <p:spPr>
            <a:xfrm>
              <a:off x="4329526" y="291547"/>
              <a:ext cx="2333625" cy="9313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213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31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48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694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72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B4DBE76F-D8A1-92E3-2525-F9F0EE15C940}"/>
              </a:ext>
            </a:extLst>
          </p:cNvPr>
          <p:cNvSpPr/>
          <p:nvPr userDrawn="1"/>
        </p:nvSpPr>
        <p:spPr>
          <a:xfrm>
            <a:off x="0" y="9588500"/>
            <a:ext cx="6858000" cy="317500"/>
          </a:xfrm>
          <a:prstGeom prst="rect">
            <a:avLst/>
          </a:prstGeom>
          <a:solidFill>
            <a:srgbClr val="013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Księga Dobrych Praktyk </a:t>
            </a:r>
            <a:r>
              <a:rPr lang="pl-PL" sz="1200" dirty="0" err="1"/>
              <a:t>LeanHE</a:t>
            </a:r>
            <a:r>
              <a:rPr lang="pl-PL" sz="1200" dirty="0"/>
              <a:t> |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5E373BE-8352-B58B-AB28-04534B0A3750}"/>
              </a:ext>
            </a:extLst>
          </p:cNvPr>
          <p:cNvSpPr/>
          <p:nvPr userDrawn="1"/>
        </p:nvSpPr>
        <p:spPr>
          <a:xfrm>
            <a:off x="0" y="-1"/>
            <a:ext cx="815340" cy="1142997"/>
          </a:xfrm>
          <a:prstGeom prst="rect">
            <a:avLst/>
          </a:prstGeom>
          <a:solidFill>
            <a:srgbClr val="013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dirty="0"/>
              <a:t>Dobra </a:t>
            </a:r>
          </a:p>
          <a:p>
            <a:r>
              <a:rPr lang="pl-PL" sz="1200" dirty="0"/>
              <a:t>praktyka </a:t>
            </a: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2B2E15D0-C84E-E83B-FD0E-41EDF2B7E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7741" y="128269"/>
            <a:ext cx="4411980" cy="397506"/>
          </a:xfrm>
        </p:spPr>
        <p:txBody>
          <a:bodyPr>
            <a:noAutofit/>
          </a:bodyPr>
          <a:lstStyle>
            <a:lvl1pPr>
              <a:defRPr sz="1400">
                <a:solidFill>
                  <a:srgbClr val="013766"/>
                </a:solidFill>
              </a:defRPr>
            </a:lvl1pPr>
          </a:lstStyle>
          <a:p>
            <a:r>
              <a:rPr lang="pl-PL" dirty="0"/>
              <a:t>Nazwa dobrej praktyki</a:t>
            </a:r>
            <a:br>
              <a:rPr lang="pl-PL" dirty="0"/>
            </a:br>
            <a:r>
              <a:rPr lang="pl-PL" dirty="0"/>
              <a:t>jeśli trzeba w dwóch wierszach może być zapisana</a:t>
            </a: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956F7818-45BC-75DE-C0D1-40B11CACC6DE}"/>
              </a:ext>
            </a:extLst>
          </p:cNvPr>
          <p:cNvCxnSpPr/>
          <p:nvPr userDrawn="1"/>
        </p:nvCxnSpPr>
        <p:spPr>
          <a:xfrm>
            <a:off x="967741" y="586740"/>
            <a:ext cx="5029200" cy="0"/>
          </a:xfrm>
          <a:prstGeom prst="line">
            <a:avLst/>
          </a:prstGeom>
          <a:ln>
            <a:solidFill>
              <a:srgbClr val="0137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E8B6DEA3-15D2-EFB5-A571-16346EBA84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8375" y="647706"/>
            <a:ext cx="4411346" cy="49529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013766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dirty="0"/>
              <a:t>Autorzy:</a:t>
            </a:r>
          </a:p>
          <a:p>
            <a:pPr lvl="0"/>
            <a:r>
              <a:rPr lang="pl-PL" dirty="0"/>
              <a:t>E-mail do kontaktu:</a:t>
            </a:r>
          </a:p>
          <a:p>
            <a:pPr lvl="0"/>
            <a:r>
              <a:rPr lang="pl-PL" dirty="0"/>
              <a:t>Reprezentowana organizacja:</a:t>
            </a:r>
          </a:p>
        </p:txBody>
      </p:sp>
      <p:sp>
        <p:nvSpPr>
          <p:cNvPr id="19" name="Symbol zastępczy numeru slajdu 18">
            <a:extLst>
              <a:ext uri="{FF2B5EF4-FFF2-40B4-BE49-F238E27FC236}">
                <a16:creationId xmlns:a16="http://schemas.microsoft.com/office/drawing/2014/main" id="{9A6A9BD4-A073-DC80-B007-69B5700748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495799" y="9588500"/>
            <a:ext cx="379413" cy="317500"/>
          </a:xfr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CE22F4A-351D-4CC6-96AC-061FA8516C2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56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B4DBE76F-D8A1-92E3-2525-F9F0EE15C940}"/>
              </a:ext>
            </a:extLst>
          </p:cNvPr>
          <p:cNvSpPr/>
          <p:nvPr userDrawn="1"/>
        </p:nvSpPr>
        <p:spPr>
          <a:xfrm>
            <a:off x="0" y="9588500"/>
            <a:ext cx="6858000" cy="317500"/>
          </a:xfrm>
          <a:prstGeom prst="rect">
            <a:avLst/>
          </a:prstGeom>
          <a:solidFill>
            <a:srgbClr val="013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Księga Dobrych Praktyk </a:t>
            </a:r>
            <a:r>
              <a:rPr lang="pl-PL" sz="1200" dirty="0" err="1"/>
              <a:t>LeanHE</a:t>
            </a:r>
            <a:endParaRPr lang="pl-PL" sz="1200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5E373BE-8352-B58B-AB28-04534B0A3750}"/>
              </a:ext>
            </a:extLst>
          </p:cNvPr>
          <p:cNvSpPr/>
          <p:nvPr userDrawn="1"/>
        </p:nvSpPr>
        <p:spPr>
          <a:xfrm>
            <a:off x="0" y="-1"/>
            <a:ext cx="815340" cy="1142997"/>
          </a:xfrm>
          <a:prstGeom prst="rect">
            <a:avLst/>
          </a:prstGeom>
          <a:solidFill>
            <a:srgbClr val="013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2B2E15D0-C84E-E83B-FD0E-41EDF2B7E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36596"/>
            <a:ext cx="4411980" cy="397506"/>
          </a:xfrm>
        </p:spPr>
        <p:txBody>
          <a:bodyPr>
            <a:noAutofit/>
          </a:bodyPr>
          <a:lstStyle>
            <a:lvl1pPr>
              <a:defRPr sz="1400" b="1">
                <a:solidFill>
                  <a:srgbClr val="013766"/>
                </a:solidFill>
              </a:defRPr>
            </a:lvl1pPr>
          </a:lstStyle>
          <a:p>
            <a:r>
              <a:rPr lang="pl-PL" dirty="0"/>
              <a:t>SPIS TREŚCI</a:t>
            </a: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956F7818-45BC-75DE-C0D1-40B11CACC6DE}"/>
              </a:ext>
            </a:extLst>
          </p:cNvPr>
          <p:cNvCxnSpPr/>
          <p:nvPr userDrawn="1"/>
        </p:nvCxnSpPr>
        <p:spPr>
          <a:xfrm>
            <a:off x="914400" y="1142995"/>
            <a:ext cx="5029200" cy="0"/>
          </a:xfrm>
          <a:prstGeom prst="line">
            <a:avLst/>
          </a:prstGeom>
          <a:ln>
            <a:solidFill>
              <a:srgbClr val="0137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44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EE80114-B53B-0272-3BBF-4ED57C41C7FF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137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31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21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52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07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15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165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E22F4A-351D-4CC6-96AC-061FA8516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0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72" r:id="rId3"/>
    <p:sldLayoutId id="2147483673" r:id="rId4"/>
    <p:sldLayoutId id="2147483661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pl/deed.pl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 pierwszym planie zdobienia bramy wjazdowej na teren kampusu PG. W tle Gmach Główny PG.">
            <a:extLst>
              <a:ext uri="{FF2B5EF4-FFF2-40B4-BE49-F238E27FC236}">
                <a16:creationId xmlns:a16="http://schemas.microsoft.com/office/drawing/2014/main" id="{B131553A-C8F2-17C8-249B-898F3FE546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402" r="22560" b="1"/>
          <a:stretch/>
        </p:blipFill>
        <p:spPr bwMode="auto">
          <a:xfrm>
            <a:off x="20" y="10"/>
            <a:ext cx="6857980" cy="99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ACB316CE-E2A6-3181-3707-A7418293F512}"/>
              </a:ext>
            </a:extLst>
          </p:cNvPr>
          <p:cNvSpPr/>
          <p:nvPr/>
        </p:nvSpPr>
        <p:spPr>
          <a:xfrm>
            <a:off x="0" y="4153556"/>
            <a:ext cx="5295900" cy="2921932"/>
          </a:xfrm>
          <a:prstGeom prst="rect">
            <a:avLst/>
          </a:prstGeom>
          <a:solidFill>
            <a:srgbClr val="013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D81F2A0-32D9-AC80-BD54-C32D60FBFDD9}"/>
              </a:ext>
            </a:extLst>
          </p:cNvPr>
          <p:cNvSpPr txBox="1"/>
          <p:nvPr/>
        </p:nvSpPr>
        <p:spPr>
          <a:xfrm>
            <a:off x="304800" y="4971278"/>
            <a:ext cx="47625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KSIĘGA DOBRYCH PRAKTYK</a:t>
            </a:r>
          </a:p>
          <a:p>
            <a:r>
              <a:rPr lang="pl-PL" dirty="0">
                <a:solidFill>
                  <a:schemeClr val="bg1"/>
                </a:solidFill>
              </a:rPr>
              <a:t>DLA</a:t>
            </a:r>
          </a:p>
          <a:p>
            <a:r>
              <a:rPr lang="pl-PL" sz="2800" dirty="0">
                <a:solidFill>
                  <a:schemeClr val="bg1"/>
                </a:solidFill>
              </a:rPr>
              <a:t>LEAN HIGHER EDUCATION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EA1859A6-5F2E-A761-5014-11B4A6DD4289}"/>
              </a:ext>
            </a:extLst>
          </p:cNvPr>
          <p:cNvSpPr/>
          <p:nvPr/>
        </p:nvSpPr>
        <p:spPr>
          <a:xfrm>
            <a:off x="0" y="7075488"/>
            <a:ext cx="5295900" cy="1036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 descr="Obraz zawierający logo, tekst, symbol, Czcionka&#10;&#10;Opis wygenerowany automatycznie">
            <a:extLst>
              <a:ext uri="{FF2B5EF4-FFF2-40B4-BE49-F238E27FC236}">
                <a16:creationId xmlns:a16="http://schemas.microsoft.com/office/drawing/2014/main" id="{DF544B71-43C9-55B5-1A6D-3E948AF997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29" y="7300863"/>
            <a:ext cx="1552794" cy="683581"/>
          </a:xfrm>
          <a:prstGeom prst="rect">
            <a:avLst/>
          </a:prstGeom>
        </p:spPr>
      </p:pic>
      <p:pic>
        <p:nvPicPr>
          <p:cNvPr id="10" name="Obraz 9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5A51F632-DCD1-A12E-559F-3C00C26FB1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2" y="7300863"/>
            <a:ext cx="1190337" cy="534437"/>
          </a:xfrm>
          <a:prstGeom prst="rect">
            <a:avLst/>
          </a:prstGeom>
        </p:spPr>
      </p:pic>
      <p:pic>
        <p:nvPicPr>
          <p:cNvPr id="1032" name="Picture 8" descr="Do pobrania | Wydział Zarządzania i Ekonomii Politechniki Gdańskiej">
            <a:extLst>
              <a:ext uri="{FF2B5EF4-FFF2-40B4-BE49-F238E27FC236}">
                <a16:creationId xmlns:a16="http://schemas.microsoft.com/office/drawing/2014/main" id="{0F06DE69-91D2-6C92-1474-2E759BC23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7423300"/>
            <a:ext cx="1828800" cy="3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3F307B2-1EB8-E60D-185A-0467CF0FE5FE}"/>
              </a:ext>
            </a:extLst>
          </p:cNvPr>
          <p:cNvSpPr txBox="1"/>
          <p:nvPr/>
        </p:nvSpPr>
        <p:spPr>
          <a:xfrm>
            <a:off x="304800" y="634693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16" name="Symbol zastępczy numeru slajdu 15">
            <a:extLst>
              <a:ext uri="{FF2B5EF4-FFF2-40B4-BE49-F238E27FC236}">
                <a16:creationId xmlns:a16="http://schemas.microsoft.com/office/drawing/2014/main" id="{CF92DE1F-EC67-B1DE-4F40-68DFBD56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008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0300152-7759-6988-785D-CCC9A0BA8EDF}"/>
              </a:ext>
            </a:extLst>
          </p:cNvPr>
          <p:cNvSpPr txBox="1"/>
          <p:nvPr/>
        </p:nvSpPr>
        <p:spPr>
          <a:xfrm>
            <a:off x="2649780" y="9271000"/>
            <a:ext cx="12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Gdańsk, 2024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BFB9C23-1A5B-D538-7C98-E0A0E9CCF655}"/>
              </a:ext>
            </a:extLst>
          </p:cNvPr>
          <p:cNvSpPr/>
          <p:nvPr/>
        </p:nvSpPr>
        <p:spPr>
          <a:xfrm>
            <a:off x="1829" y="8091438"/>
            <a:ext cx="6856171" cy="811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Obraz zawierający logo, tekst, symbol, Czcionka&#10;&#10;Opis wygenerowany automatycznie">
            <a:extLst>
              <a:ext uri="{FF2B5EF4-FFF2-40B4-BE49-F238E27FC236}">
                <a16:creationId xmlns:a16="http://schemas.microsoft.com/office/drawing/2014/main" id="{A46DBCEA-0F05-6B96-5412-8608FD3FB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30" y="8172736"/>
            <a:ext cx="1552794" cy="683581"/>
          </a:xfrm>
          <a:prstGeom prst="rect">
            <a:avLst/>
          </a:prstGeom>
        </p:spPr>
      </p:pic>
      <p:pic>
        <p:nvPicPr>
          <p:cNvPr id="8" name="Obraz 7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87112593-5BC0-6033-C52F-9867F1159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93" y="8172736"/>
            <a:ext cx="1190337" cy="534437"/>
          </a:xfrm>
          <a:prstGeom prst="rect">
            <a:avLst/>
          </a:prstGeom>
        </p:spPr>
      </p:pic>
      <p:pic>
        <p:nvPicPr>
          <p:cNvPr id="9" name="Picture 8" descr="Do pobrania | Wydział Zarządzania i Ekonomii Politechniki Gdańskiej">
            <a:extLst>
              <a:ext uri="{FF2B5EF4-FFF2-40B4-BE49-F238E27FC236}">
                <a16:creationId xmlns:a16="http://schemas.microsoft.com/office/drawing/2014/main" id="{250DF3BB-407B-0CAA-A38D-2C393D28C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007" y="8330100"/>
            <a:ext cx="1828800" cy="3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7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B3ED27C-23F5-8F0C-7DC5-BC1A37068FCF}"/>
              </a:ext>
            </a:extLst>
          </p:cNvPr>
          <p:cNvSpPr txBox="1"/>
          <p:nvPr/>
        </p:nvSpPr>
        <p:spPr>
          <a:xfrm>
            <a:off x="596900" y="1157696"/>
            <a:ext cx="5664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013766"/>
                </a:solidFill>
              </a:rPr>
              <a:t>Redakcja:</a:t>
            </a:r>
          </a:p>
          <a:p>
            <a:r>
              <a:rPr lang="pl-PL" sz="1200" dirty="0"/>
              <a:t>Maria Kowalska, Jan Nowak</a:t>
            </a:r>
          </a:p>
          <a:p>
            <a:endParaRPr lang="pl-PL" sz="1200" dirty="0"/>
          </a:p>
          <a:p>
            <a:r>
              <a:rPr lang="pl-PL" sz="1200" dirty="0">
                <a:solidFill>
                  <a:srgbClr val="013766"/>
                </a:solidFill>
              </a:rPr>
              <a:t>Skład:</a:t>
            </a:r>
          </a:p>
          <a:p>
            <a:r>
              <a:rPr lang="pl-PL" sz="1200" dirty="0"/>
              <a:t>Maria Kowalska, Jan Nowak</a:t>
            </a:r>
          </a:p>
          <a:p>
            <a:endParaRPr lang="pl-PL" sz="1200" dirty="0"/>
          </a:p>
          <a:p>
            <a:r>
              <a:rPr lang="pl-PL" sz="1200" dirty="0">
                <a:solidFill>
                  <a:srgbClr val="013766"/>
                </a:solidFill>
              </a:rPr>
              <a:t>Projekt graficzny: </a:t>
            </a:r>
          </a:p>
          <a:p>
            <a:r>
              <a:rPr lang="pl-PL" sz="1200" dirty="0"/>
              <a:t>Maria Kowalska, Jan Nowak</a:t>
            </a:r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r>
              <a:rPr lang="pl-PL" sz="1200" dirty="0">
                <a:solidFill>
                  <a:srgbClr val="013766"/>
                </a:solidFill>
              </a:rPr>
              <a:t>Prawa autorskie: </a:t>
            </a:r>
          </a:p>
          <a:p>
            <a:endParaRPr lang="pl-PL" sz="1200" dirty="0"/>
          </a:p>
          <a:p>
            <a:r>
              <a:rPr lang="pl-PL" sz="1200" dirty="0"/>
              <a:t>Niniejsze opracowanie zostało udostępnione na warunkach licencji Creative </a:t>
            </a:r>
            <a:r>
              <a:rPr lang="pl-PL" sz="1200" dirty="0" err="1"/>
              <a:t>Commons</a:t>
            </a:r>
            <a:r>
              <a:rPr lang="pl-PL" sz="1200" dirty="0"/>
              <a:t> Uznanie autorstwa – Na tych samych warunkach 3.0 Polska (CC BY-SA 3.0-pl).</a:t>
            </a:r>
          </a:p>
          <a:p>
            <a:endParaRPr lang="pl-PL" sz="1200" dirty="0"/>
          </a:p>
          <a:p>
            <a:r>
              <a:rPr lang="pl-PL" sz="1200" dirty="0"/>
              <a:t>Może być ono swobodnie i bezpłatnie wykorzystywane, powielane i rozpowszechniane w celach niekomercyjnych, publikowane na stronach www, przechowywane na wszystkich nośnikach cyfrowych etc., bez konieczności uzyskiwania czyjejkolwiek zgody – jedynie pod warunkiem podania nazwisk autorów i dalszego udostępniania ewentualnych utworów zależnych na tej samej licencji co utwór oryginalny (CC BY-SA 3.0-pl).</a:t>
            </a:r>
          </a:p>
          <a:p>
            <a:endParaRPr lang="pl-PL" sz="1200" dirty="0"/>
          </a:p>
          <a:p>
            <a:r>
              <a:rPr lang="pl-PL" sz="1200" dirty="0">
                <a:hlinkClick r:id="rId2"/>
              </a:rPr>
              <a:t>https://creativecommons.org/licenses/by-sa/3.0/pl/deed.pl</a:t>
            </a:r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r>
              <a:rPr lang="pl-PL" sz="1200" dirty="0">
                <a:solidFill>
                  <a:srgbClr val="013766"/>
                </a:solidFill>
              </a:rPr>
              <a:t>ISBN: </a:t>
            </a:r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r>
              <a:rPr lang="pl-PL" sz="1200" dirty="0"/>
              <a:t>Wydanie 1</a:t>
            </a:r>
          </a:p>
          <a:p>
            <a:endParaRPr lang="pl-PL" sz="1200" dirty="0"/>
          </a:p>
          <a:p>
            <a:r>
              <a:rPr lang="pl-PL" sz="1200" dirty="0"/>
              <a:t>Gdańsk, 2024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69C4DE-F427-C685-D15B-6F4025DB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49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128C1E74-6919-6115-BC53-73182EDF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SPIS TREŚCI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A9509D0-042C-6047-4F90-62F4C64571BC}"/>
              </a:ext>
            </a:extLst>
          </p:cNvPr>
          <p:cNvSpPr txBox="1"/>
          <p:nvPr/>
        </p:nvSpPr>
        <p:spPr>
          <a:xfrm>
            <a:off x="461905" y="1612900"/>
            <a:ext cx="58372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013766"/>
                </a:solidFill>
              </a:rPr>
              <a:t>Dobre praktyki zarządcze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endParaRPr lang="pl-PL" sz="1200" dirty="0"/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9B8BC9B-50D2-9E46-42F8-7B35200DCB96}"/>
              </a:ext>
            </a:extLst>
          </p:cNvPr>
          <p:cNvSpPr txBox="1"/>
          <p:nvPr/>
        </p:nvSpPr>
        <p:spPr>
          <a:xfrm>
            <a:off x="461905" y="3891171"/>
            <a:ext cx="583729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013766"/>
                </a:solidFill>
              </a:rPr>
              <a:t>Dobre praktyki projektowe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28E43C5-10E2-9005-272E-A5BF0606FD25}"/>
              </a:ext>
            </a:extLst>
          </p:cNvPr>
          <p:cNvSpPr txBox="1"/>
          <p:nvPr/>
        </p:nvSpPr>
        <p:spPr>
          <a:xfrm>
            <a:off x="461905" y="6494671"/>
            <a:ext cx="583729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013766"/>
                </a:solidFill>
              </a:rPr>
              <a:t>Dobre praktyki narzędziowe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200" dirty="0"/>
              <a:t>…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AF637B0D-E6E6-C484-D84E-83D93F896318}"/>
              </a:ext>
            </a:extLst>
          </p:cNvPr>
          <p:cNvSpPr/>
          <p:nvPr/>
        </p:nvSpPr>
        <p:spPr>
          <a:xfrm>
            <a:off x="7360920" y="3947160"/>
            <a:ext cx="1485900" cy="18364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Tutaj</a:t>
            </a:r>
          </a:p>
          <a:p>
            <a:pPr algn="ctr"/>
            <a:r>
              <a:rPr lang="pl-PL" dirty="0"/>
              <a:t>wstawić i  </a:t>
            </a:r>
            <a:r>
              <a:rPr lang="pl-PL" dirty="0" err="1"/>
              <a:t>podlinkować</a:t>
            </a:r>
            <a:r>
              <a:rPr lang="pl-PL" dirty="0"/>
              <a:t> tytuły dobrych praktyk</a:t>
            </a:r>
          </a:p>
        </p:txBody>
      </p:sp>
    </p:spTree>
    <p:extLst>
      <p:ext uri="{BB962C8B-B14F-4D97-AF65-F5344CB8AC3E}">
        <p14:creationId xmlns:p14="http://schemas.microsoft.com/office/powerpoint/2010/main" val="366341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B1F6D9-50F1-730E-A242-38603380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Dobre praktyki zarządcze</a:t>
            </a:r>
            <a:br>
              <a:rPr lang="pl-PL" dirty="0"/>
            </a:br>
            <a:br>
              <a:rPr lang="pl-PL" sz="3200" dirty="0"/>
            </a:br>
            <a:r>
              <a:rPr lang="pl-PL" sz="3200" dirty="0" err="1"/>
              <a:t>lean</a:t>
            </a:r>
            <a:r>
              <a:rPr lang="pl-PL" sz="3200" dirty="0"/>
              <a:t> management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6D68D93-4CBC-36BB-9A46-2ECF5DFF5E65}"/>
              </a:ext>
            </a:extLst>
          </p:cNvPr>
          <p:cNvCxnSpPr/>
          <p:nvPr/>
        </p:nvCxnSpPr>
        <p:spPr>
          <a:xfrm>
            <a:off x="558800" y="7391400"/>
            <a:ext cx="3568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60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42">
            <a:extLst>
              <a:ext uri="{FF2B5EF4-FFF2-40B4-BE49-F238E27FC236}">
                <a16:creationId xmlns:a16="http://schemas.microsoft.com/office/drawing/2014/main" id="{923AD627-BEEB-C17D-5DF6-9C84C79BA12C}"/>
              </a:ext>
            </a:extLst>
          </p:cNvPr>
          <p:cNvSpPr/>
          <p:nvPr/>
        </p:nvSpPr>
        <p:spPr>
          <a:xfrm>
            <a:off x="371669" y="6636613"/>
            <a:ext cx="3023648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>
            <a:extLst>
              <a:ext uri="{FF2B5EF4-FFF2-40B4-BE49-F238E27FC236}">
                <a16:creationId xmlns:a16="http://schemas.microsoft.com/office/drawing/2014/main" id="{5FDF7A35-CB24-518D-F78A-22174CB3CE25}"/>
              </a:ext>
            </a:extLst>
          </p:cNvPr>
          <p:cNvSpPr/>
          <p:nvPr/>
        </p:nvSpPr>
        <p:spPr>
          <a:xfrm>
            <a:off x="3604189" y="6636613"/>
            <a:ext cx="3223115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C07A088E-8CAB-4469-A550-E412DD5E87F8}"/>
              </a:ext>
            </a:extLst>
          </p:cNvPr>
          <p:cNvSpPr/>
          <p:nvPr/>
        </p:nvSpPr>
        <p:spPr>
          <a:xfrm>
            <a:off x="3632572" y="3616612"/>
            <a:ext cx="3223115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728BF320-C841-B988-CB71-A0CB8A85E991}"/>
              </a:ext>
            </a:extLst>
          </p:cNvPr>
          <p:cNvSpPr/>
          <p:nvPr/>
        </p:nvSpPr>
        <p:spPr>
          <a:xfrm>
            <a:off x="379287" y="8164441"/>
            <a:ext cx="6450330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E549494C-7C43-98B8-DCA7-B8CCE4045E1A}"/>
              </a:ext>
            </a:extLst>
          </p:cNvPr>
          <p:cNvSpPr/>
          <p:nvPr/>
        </p:nvSpPr>
        <p:spPr>
          <a:xfrm>
            <a:off x="407670" y="3616612"/>
            <a:ext cx="3023648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3374ED5E-CDAC-9A58-3EC9-841AA89B62DE}"/>
              </a:ext>
            </a:extLst>
          </p:cNvPr>
          <p:cNvSpPr/>
          <p:nvPr/>
        </p:nvSpPr>
        <p:spPr>
          <a:xfrm>
            <a:off x="407670" y="1380047"/>
            <a:ext cx="6450330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C3098B9B-4EE1-27C4-DEE5-93827A85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Nazwa dobrej praktyki</a:t>
            </a:r>
            <a:br>
              <a:rPr lang="pl-PL" dirty="0"/>
            </a:br>
            <a:r>
              <a:rPr lang="pl-PL" dirty="0"/>
              <a:t>jeśli trzeba w dwóch wierszach może być zapisana</a:t>
            </a: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561905B4-9A73-73CB-A0CD-F695AFF491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Autor/Autorzy: Jan Nowak, Krzysztof Kowalski</a:t>
            </a:r>
          </a:p>
          <a:p>
            <a:pPr lvl="0"/>
            <a:r>
              <a:rPr lang="pl-PL" dirty="0"/>
              <a:t>E-mail do kontaktu: jnowak@xxx.com</a:t>
            </a:r>
          </a:p>
          <a:p>
            <a:pPr lvl="0"/>
            <a:r>
              <a:rPr lang="pl-PL" dirty="0"/>
              <a:t>Reprezentowana organizacja: </a:t>
            </a:r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21DC5F3-0D32-0719-A681-0188F36F2BA6}"/>
              </a:ext>
            </a:extLst>
          </p:cNvPr>
          <p:cNvSpPr txBox="1"/>
          <p:nvPr/>
        </p:nvSpPr>
        <p:spPr>
          <a:xfrm>
            <a:off x="407670" y="1380047"/>
            <a:ext cx="1222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Opis wyzwania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099658A-3C1C-8089-2752-319EBF12FF67}"/>
              </a:ext>
            </a:extLst>
          </p:cNvPr>
          <p:cNvSpPr txBox="1"/>
          <p:nvPr/>
        </p:nvSpPr>
        <p:spPr>
          <a:xfrm>
            <a:off x="400051" y="3616612"/>
            <a:ext cx="3023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zrobiliśmy, by wyeliminować problem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9FFB07F-0860-2FAA-F565-3CEE62480845}"/>
              </a:ext>
            </a:extLst>
          </p:cNvPr>
          <p:cNvSpPr txBox="1"/>
          <p:nvPr/>
        </p:nvSpPr>
        <p:spPr>
          <a:xfrm>
            <a:off x="371668" y="6660796"/>
            <a:ext cx="205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dodawało nam skrzydeł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2F4E1A66-E208-E8BD-3FD2-94AD7D22B763}"/>
              </a:ext>
            </a:extLst>
          </p:cNvPr>
          <p:cNvSpPr txBox="1"/>
          <p:nvPr/>
        </p:nvSpPr>
        <p:spPr>
          <a:xfrm>
            <a:off x="3953433" y="6660795"/>
            <a:ext cx="1431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nas hamowało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878B61E-CD42-5FF2-C2DD-A4C5BB893124}"/>
              </a:ext>
            </a:extLst>
          </p:cNvPr>
          <p:cNvSpPr txBox="1"/>
          <p:nvPr/>
        </p:nvSpPr>
        <p:spPr>
          <a:xfrm>
            <a:off x="371668" y="8168043"/>
            <a:ext cx="423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Klucze do sukcesu, czyli na co zwrócić szczególną uwagę?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047101F8-1441-8B5D-9E70-FBB415BDB723}"/>
              </a:ext>
            </a:extLst>
          </p:cNvPr>
          <p:cNvSpPr/>
          <p:nvPr/>
        </p:nvSpPr>
        <p:spPr>
          <a:xfrm>
            <a:off x="407669" y="1675100"/>
            <a:ext cx="2797811" cy="1686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stanowiło wyzwanie?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r>
              <a:rPr lang="pl-PL" sz="1100" dirty="0">
                <a:solidFill>
                  <a:schemeClr val="tx1"/>
                </a:solidFill>
              </a:rPr>
              <a:t>Dlaczego akurat to wyzwanie było dla nas ważne? </a:t>
            </a:r>
          </a:p>
          <a:p>
            <a:r>
              <a:rPr lang="pl-PL" sz="1100" dirty="0">
                <a:solidFill>
                  <a:schemeClr val="tx1"/>
                </a:solidFill>
              </a:rPr>
              <a:t>Fakty.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Liczby.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Dane</a:t>
            </a:r>
          </a:p>
          <a:p>
            <a:r>
              <a:rPr lang="pl-PL" sz="1100" dirty="0">
                <a:solidFill>
                  <a:schemeClr val="tx1"/>
                </a:solidFill>
              </a:rPr>
              <a:t>….</a:t>
            </a:r>
          </a:p>
          <a:p>
            <a:r>
              <a:rPr lang="pl-PL" sz="1100" b="1" dirty="0">
                <a:solidFill>
                  <a:schemeClr val="tx1"/>
                </a:solidFill>
              </a:rPr>
              <a:t>Zespół: </a:t>
            </a:r>
            <a:r>
              <a:rPr lang="pl-PL" sz="1100" dirty="0">
                <a:solidFill>
                  <a:schemeClr val="tx1"/>
                </a:solidFill>
              </a:rPr>
              <a:t>Kogo zaangażowaliśmy do realizacji działań?</a:t>
            </a: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D7668638-F787-71D8-B234-6F40FD3BC44A}"/>
              </a:ext>
            </a:extLst>
          </p:cNvPr>
          <p:cNvSpPr/>
          <p:nvPr/>
        </p:nvSpPr>
        <p:spPr>
          <a:xfrm>
            <a:off x="3632573" y="1745758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1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D66766E5-9F34-8420-2E37-33BAF77717E0}"/>
              </a:ext>
            </a:extLst>
          </p:cNvPr>
          <p:cNvSpPr/>
          <p:nvPr/>
        </p:nvSpPr>
        <p:spPr>
          <a:xfrm>
            <a:off x="5179393" y="1745758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2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4DB4BB18-9D76-9C3F-8323-FE16E013C119}"/>
              </a:ext>
            </a:extLst>
          </p:cNvPr>
          <p:cNvSpPr/>
          <p:nvPr/>
        </p:nvSpPr>
        <p:spPr>
          <a:xfrm>
            <a:off x="407670" y="3977655"/>
            <a:ext cx="2797810" cy="257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Jak zaczęliśmy?</a:t>
            </a:r>
          </a:p>
          <a:p>
            <a:r>
              <a:rPr lang="pl-PL" sz="1100" dirty="0">
                <a:solidFill>
                  <a:schemeClr val="tx1"/>
                </a:solidFill>
              </a:rPr>
              <a:t>Główne działania, które podjęliśmy.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F88267C9-FF5F-D920-F42A-CA116FB91DC6}"/>
              </a:ext>
            </a:extLst>
          </p:cNvPr>
          <p:cNvSpPr txBox="1"/>
          <p:nvPr/>
        </p:nvSpPr>
        <p:spPr>
          <a:xfrm>
            <a:off x="3981816" y="3637689"/>
            <a:ext cx="1257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Nasze rezultaty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DFBE4601-8293-EFD4-54A4-FE9FB9E80AE5}"/>
              </a:ext>
            </a:extLst>
          </p:cNvPr>
          <p:cNvSpPr/>
          <p:nvPr/>
        </p:nvSpPr>
        <p:spPr>
          <a:xfrm>
            <a:off x="3634882" y="3977655"/>
            <a:ext cx="3223118" cy="479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rezultatów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83DDE9D1-79A2-BEC9-3517-09D668B0662F}"/>
              </a:ext>
            </a:extLst>
          </p:cNvPr>
          <p:cNvSpPr/>
          <p:nvPr/>
        </p:nvSpPr>
        <p:spPr>
          <a:xfrm>
            <a:off x="3632573" y="2893536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1180A1FF-5D7D-7AD4-167D-9715F52AE035}"/>
              </a:ext>
            </a:extLst>
          </p:cNvPr>
          <p:cNvSpPr/>
          <p:nvPr/>
        </p:nvSpPr>
        <p:spPr>
          <a:xfrm>
            <a:off x="5179392" y="2893536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A4198940-EAEF-7A15-402A-07FF4BB24B27}"/>
              </a:ext>
            </a:extLst>
          </p:cNvPr>
          <p:cNvSpPr/>
          <p:nvPr/>
        </p:nvSpPr>
        <p:spPr>
          <a:xfrm>
            <a:off x="3652522" y="4946237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1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1DC8E216-72E6-7BAE-3B6A-AD5258DB5FC1}"/>
              </a:ext>
            </a:extLst>
          </p:cNvPr>
          <p:cNvSpPr/>
          <p:nvPr/>
        </p:nvSpPr>
        <p:spPr>
          <a:xfrm>
            <a:off x="5199342" y="4946237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2</a:t>
            </a: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41F6504C-823A-47D1-97F7-75138C52A0A3}"/>
              </a:ext>
            </a:extLst>
          </p:cNvPr>
          <p:cNvSpPr/>
          <p:nvPr/>
        </p:nvSpPr>
        <p:spPr>
          <a:xfrm>
            <a:off x="3652522" y="6094015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7A6CDFB2-31AE-BEE9-8177-8BCB1360FDF7}"/>
              </a:ext>
            </a:extLst>
          </p:cNvPr>
          <p:cNvSpPr/>
          <p:nvPr/>
        </p:nvSpPr>
        <p:spPr>
          <a:xfrm>
            <a:off x="5199341" y="6094015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44" name="Prostokąt 43">
            <a:extLst>
              <a:ext uri="{FF2B5EF4-FFF2-40B4-BE49-F238E27FC236}">
                <a16:creationId xmlns:a16="http://schemas.microsoft.com/office/drawing/2014/main" id="{1896B9BC-B764-EEAB-DF35-2294F4F0B885}"/>
              </a:ext>
            </a:extLst>
          </p:cNvPr>
          <p:cNvSpPr/>
          <p:nvPr/>
        </p:nvSpPr>
        <p:spPr>
          <a:xfrm>
            <a:off x="3606499" y="7010877"/>
            <a:ext cx="3223118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nas zniechęcało / utrudniało nam pracę?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45" name="Prostokąt 44">
            <a:extLst>
              <a:ext uri="{FF2B5EF4-FFF2-40B4-BE49-F238E27FC236}">
                <a16:creationId xmlns:a16="http://schemas.microsoft.com/office/drawing/2014/main" id="{7C2FEDA4-2714-654D-5D3D-008C9FC48997}"/>
              </a:ext>
            </a:extLst>
          </p:cNvPr>
          <p:cNvSpPr/>
          <p:nvPr/>
        </p:nvSpPr>
        <p:spPr>
          <a:xfrm>
            <a:off x="381071" y="7010877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nas wzmacniało i pomagało/ułatwiało realizację działań?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</p:txBody>
      </p:sp>
      <p:sp>
        <p:nvSpPr>
          <p:cNvPr id="46" name="Prostokąt 45">
            <a:extLst>
              <a:ext uri="{FF2B5EF4-FFF2-40B4-BE49-F238E27FC236}">
                <a16:creationId xmlns:a16="http://schemas.microsoft.com/office/drawing/2014/main" id="{6B92E8F9-4E5C-D453-2B27-3375D2DFADA1}"/>
              </a:ext>
            </a:extLst>
          </p:cNvPr>
          <p:cNvSpPr/>
          <p:nvPr/>
        </p:nvSpPr>
        <p:spPr>
          <a:xfrm>
            <a:off x="381071" y="8448644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200" dirty="0">
                <a:solidFill>
                  <a:schemeClr val="tx1"/>
                </a:solidFill>
              </a:rPr>
              <a:t>Zadbaj o cz.1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CBD8EA4B-4C05-8069-044C-23717C38EC62}"/>
              </a:ext>
            </a:extLst>
          </p:cNvPr>
          <p:cNvSpPr/>
          <p:nvPr/>
        </p:nvSpPr>
        <p:spPr>
          <a:xfrm>
            <a:off x="3604189" y="8448644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200" dirty="0">
                <a:solidFill>
                  <a:schemeClr val="tx1"/>
                </a:solidFill>
              </a:rPr>
              <a:t>Zadbaj o cz.2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665D267-DBED-776F-F07A-16BC5506F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799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B1F6D9-50F1-730E-A242-38603380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Dobre praktyki </a:t>
            </a:r>
            <a:br>
              <a:rPr lang="pl-PL" dirty="0"/>
            </a:br>
            <a:r>
              <a:rPr lang="pl-PL" dirty="0"/>
              <a:t>projektowe</a:t>
            </a:r>
            <a:br>
              <a:rPr lang="pl-PL" dirty="0"/>
            </a:br>
            <a:br>
              <a:rPr lang="pl-PL" sz="3200" dirty="0"/>
            </a:br>
            <a:r>
              <a:rPr lang="pl-PL" sz="3200" dirty="0" err="1"/>
              <a:t>lean</a:t>
            </a:r>
            <a:r>
              <a:rPr lang="pl-PL" sz="3200" dirty="0"/>
              <a:t> </a:t>
            </a:r>
            <a:r>
              <a:rPr lang="pl-PL" sz="3200" dirty="0" err="1"/>
              <a:t>transformation</a:t>
            </a:r>
            <a:endParaRPr lang="pl-PL" sz="32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6D68D93-4CBC-36BB-9A46-2ECF5DFF5E65}"/>
              </a:ext>
            </a:extLst>
          </p:cNvPr>
          <p:cNvCxnSpPr/>
          <p:nvPr/>
        </p:nvCxnSpPr>
        <p:spPr>
          <a:xfrm>
            <a:off x="558800" y="7391400"/>
            <a:ext cx="3568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79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42">
            <a:extLst>
              <a:ext uri="{FF2B5EF4-FFF2-40B4-BE49-F238E27FC236}">
                <a16:creationId xmlns:a16="http://schemas.microsoft.com/office/drawing/2014/main" id="{923AD627-BEEB-C17D-5DF6-9C84C79BA12C}"/>
              </a:ext>
            </a:extLst>
          </p:cNvPr>
          <p:cNvSpPr/>
          <p:nvPr/>
        </p:nvSpPr>
        <p:spPr>
          <a:xfrm>
            <a:off x="371669" y="6636613"/>
            <a:ext cx="3023648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>
            <a:extLst>
              <a:ext uri="{FF2B5EF4-FFF2-40B4-BE49-F238E27FC236}">
                <a16:creationId xmlns:a16="http://schemas.microsoft.com/office/drawing/2014/main" id="{5FDF7A35-CB24-518D-F78A-22174CB3CE25}"/>
              </a:ext>
            </a:extLst>
          </p:cNvPr>
          <p:cNvSpPr/>
          <p:nvPr/>
        </p:nvSpPr>
        <p:spPr>
          <a:xfrm>
            <a:off x="3604189" y="6636613"/>
            <a:ext cx="3223115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C07A088E-8CAB-4469-A550-E412DD5E87F8}"/>
              </a:ext>
            </a:extLst>
          </p:cNvPr>
          <p:cNvSpPr/>
          <p:nvPr/>
        </p:nvSpPr>
        <p:spPr>
          <a:xfrm>
            <a:off x="3632572" y="3616612"/>
            <a:ext cx="3223115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728BF320-C841-B988-CB71-A0CB8A85E991}"/>
              </a:ext>
            </a:extLst>
          </p:cNvPr>
          <p:cNvSpPr/>
          <p:nvPr/>
        </p:nvSpPr>
        <p:spPr>
          <a:xfrm>
            <a:off x="379287" y="8164441"/>
            <a:ext cx="6450330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E549494C-7C43-98B8-DCA7-B8CCE4045E1A}"/>
              </a:ext>
            </a:extLst>
          </p:cNvPr>
          <p:cNvSpPr/>
          <p:nvPr/>
        </p:nvSpPr>
        <p:spPr>
          <a:xfrm>
            <a:off x="407670" y="3616612"/>
            <a:ext cx="3023648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3374ED5E-CDAC-9A58-3EC9-841AA89B62DE}"/>
              </a:ext>
            </a:extLst>
          </p:cNvPr>
          <p:cNvSpPr/>
          <p:nvPr/>
        </p:nvSpPr>
        <p:spPr>
          <a:xfrm>
            <a:off x="407670" y="1380047"/>
            <a:ext cx="6450330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C3098B9B-4EE1-27C4-DEE5-93827A85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Nazwa dobrej praktyki</a:t>
            </a:r>
            <a:br>
              <a:rPr lang="pl-PL" dirty="0"/>
            </a:br>
            <a:r>
              <a:rPr lang="pl-PL" dirty="0"/>
              <a:t>jeśli trzeba w dwóch wierszach może być zapisana</a:t>
            </a: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561905B4-9A73-73CB-A0CD-F695AFF491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Autor/Autorzy: Jan Nowak, Krzysztof Kowalski</a:t>
            </a:r>
          </a:p>
          <a:p>
            <a:pPr lvl="0"/>
            <a:r>
              <a:rPr lang="pl-PL" dirty="0"/>
              <a:t>E-mail do kontaktu: jnowak@xxx.com</a:t>
            </a:r>
          </a:p>
          <a:p>
            <a:pPr lvl="0"/>
            <a:r>
              <a:rPr lang="pl-PL" dirty="0"/>
              <a:t>Reprezentowana organizacja: </a:t>
            </a:r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21DC5F3-0D32-0719-A681-0188F36F2BA6}"/>
              </a:ext>
            </a:extLst>
          </p:cNvPr>
          <p:cNvSpPr txBox="1"/>
          <p:nvPr/>
        </p:nvSpPr>
        <p:spPr>
          <a:xfrm>
            <a:off x="407670" y="1380047"/>
            <a:ext cx="1222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Opis wyzwania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099658A-3C1C-8089-2752-319EBF12FF67}"/>
              </a:ext>
            </a:extLst>
          </p:cNvPr>
          <p:cNvSpPr txBox="1"/>
          <p:nvPr/>
        </p:nvSpPr>
        <p:spPr>
          <a:xfrm>
            <a:off x="400051" y="3616612"/>
            <a:ext cx="3023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zrobiliśmy, by wyeliminować problem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9FFB07F-0860-2FAA-F565-3CEE62480845}"/>
              </a:ext>
            </a:extLst>
          </p:cNvPr>
          <p:cNvSpPr txBox="1"/>
          <p:nvPr/>
        </p:nvSpPr>
        <p:spPr>
          <a:xfrm>
            <a:off x="371668" y="6660796"/>
            <a:ext cx="205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dodawało nam skrzydeł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2F4E1A66-E208-E8BD-3FD2-94AD7D22B763}"/>
              </a:ext>
            </a:extLst>
          </p:cNvPr>
          <p:cNvSpPr txBox="1"/>
          <p:nvPr/>
        </p:nvSpPr>
        <p:spPr>
          <a:xfrm>
            <a:off x="3953433" y="6660795"/>
            <a:ext cx="1431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nas hamowało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878B61E-CD42-5FF2-C2DD-A4C5BB893124}"/>
              </a:ext>
            </a:extLst>
          </p:cNvPr>
          <p:cNvSpPr txBox="1"/>
          <p:nvPr/>
        </p:nvSpPr>
        <p:spPr>
          <a:xfrm>
            <a:off x="371668" y="8168043"/>
            <a:ext cx="423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Klucze do sukcesu, czyli na co zwrócić szczególną uwagę?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047101F8-1441-8B5D-9E70-FBB415BDB723}"/>
              </a:ext>
            </a:extLst>
          </p:cNvPr>
          <p:cNvSpPr/>
          <p:nvPr/>
        </p:nvSpPr>
        <p:spPr>
          <a:xfrm>
            <a:off x="407669" y="1675100"/>
            <a:ext cx="2797811" cy="1686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stanowiło wyzwanie?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r>
              <a:rPr lang="pl-PL" sz="1100" dirty="0">
                <a:solidFill>
                  <a:schemeClr val="tx1"/>
                </a:solidFill>
              </a:rPr>
              <a:t>Dlaczego akurat to wyzwanie było dla nas ważne? </a:t>
            </a:r>
          </a:p>
          <a:p>
            <a:r>
              <a:rPr lang="pl-PL" sz="1100" dirty="0">
                <a:solidFill>
                  <a:schemeClr val="tx1"/>
                </a:solidFill>
              </a:rPr>
              <a:t>Fakty.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Liczby.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Dane</a:t>
            </a:r>
          </a:p>
          <a:p>
            <a:r>
              <a:rPr lang="pl-PL" sz="1100" dirty="0">
                <a:solidFill>
                  <a:schemeClr val="tx1"/>
                </a:solidFill>
              </a:rPr>
              <a:t>….</a:t>
            </a:r>
          </a:p>
          <a:p>
            <a:r>
              <a:rPr lang="pl-PL" sz="1100" b="1" dirty="0">
                <a:solidFill>
                  <a:schemeClr val="tx1"/>
                </a:solidFill>
              </a:rPr>
              <a:t>Zespół: </a:t>
            </a:r>
            <a:r>
              <a:rPr lang="pl-PL" sz="1100" dirty="0">
                <a:solidFill>
                  <a:schemeClr val="tx1"/>
                </a:solidFill>
              </a:rPr>
              <a:t>Kogo zaangażowaliśmy do realizacji działań?</a:t>
            </a: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D7668638-F787-71D8-B234-6F40FD3BC44A}"/>
              </a:ext>
            </a:extLst>
          </p:cNvPr>
          <p:cNvSpPr/>
          <p:nvPr/>
        </p:nvSpPr>
        <p:spPr>
          <a:xfrm>
            <a:off x="3632573" y="1745758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1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D66766E5-9F34-8420-2E37-33BAF77717E0}"/>
              </a:ext>
            </a:extLst>
          </p:cNvPr>
          <p:cNvSpPr/>
          <p:nvPr/>
        </p:nvSpPr>
        <p:spPr>
          <a:xfrm>
            <a:off x="5179393" y="1745758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2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4DB4BB18-9D76-9C3F-8323-FE16E013C119}"/>
              </a:ext>
            </a:extLst>
          </p:cNvPr>
          <p:cNvSpPr/>
          <p:nvPr/>
        </p:nvSpPr>
        <p:spPr>
          <a:xfrm>
            <a:off x="407670" y="3977655"/>
            <a:ext cx="2797810" cy="257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Jak zaczęliśmy?</a:t>
            </a:r>
          </a:p>
          <a:p>
            <a:r>
              <a:rPr lang="pl-PL" sz="1100" dirty="0">
                <a:solidFill>
                  <a:schemeClr val="tx1"/>
                </a:solidFill>
              </a:rPr>
              <a:t>Główne działania, które podjęliśmy.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F88267C9-FF5F-D920-F42A-CA116FB91DC6}"/>
              </a:ext>
            </a:extLst>
          </p:cNvPr>
          <p:cNvSpPr txBox="1"/>
          <p:nvPr/>
        </p:nvSpPr>
        <p:spPr>
          <a:xfrm>
            <a:off x="3981816" y="3637689"/>
            <a:ext cx="1257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Nasze rezultaty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DFBE4601-8293-EFD4-54A4-FE9FB9E80AE5}"/>
              </a:ext>
            </a:extLst>
          </p:cNvPr>
          <p:cNvSpPr/>
          <p:nvPr/>
        </p:nvSpPr>
        <p:spPr>
          <a:xfrm>
            <a:off x="3634882" y="3977655"/>
            <a:ext cx="3223118" cy="479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rezultatów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83DDE9D1-79A2-BEC9-3517-09D668B0662F}"/>
              </a:ext>
            </a:extLst>
          </p:cNvPr>
          <p:cNvSpPr/>
          <p:nvPr/>
        </p:nvSpPr>
        <p:spPr>
          <a:xfrm>
            <a:off x="3632573" y="2893536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1180A1FF-5D7D-7AD4-167D-9715F52AE035}"/>
              </a:ext>
            </a:extLst>
          </p:cNvPr>
          <p:cNvSpPr/>
          <p:nvPr/>
        </p:nvSpPr>
        <p:spPr>
          <a:xfrm>
            <a:off x="5179392" y="2893536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A4198940-EAEF-7A15-402A-07FF4BB24B27}"/>
              </a:ext>
            </a:extLst>
          </p:cNvPr>
          <p:cNvSpPr/>
          <p:nvPr/>
        </p:nvSpPr>
        <p:spPr>
          <a:xfrm>
            <a:off x="3652522" y="4946237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1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1DC8E216-72E6-7BAE-3B6A-AD5258DB5FC1}"/>
              </a:ext>
            </a:extLst>
          </p:cNvPr>
          <p:cNvSpPr/>
          <p:nvPr/>
        </p:nvSpPr>
        <p:spPr>
          <a:xfrm>
            <a:off x="5199342" y="4946237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2</a:t>
            </a: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41F6504C-823A-47D1-97F7-75138C52A0A3}"/>
              </a:ext>
            </a:extLst>
          </p:cNvPr>
          <p:cNvSpPr/>
          <p:nvPr/>
        </p:nvSpPr>
        <p:spPr>
          <a:xfrm>
            <a:off x="3652522" y="6094015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7A6CDFB2-31AE-BEE9-8177-8BCB1360FDF7}"/>
              </a:ext>
            </a:extLst>
          </p:cNvPr>
          <p:cNvSpPr/>
          <p:nvPr/>
        </p:nvSpPr>
        <p:spPr>
          <a:xfrm>
            <a:off x="5199341" y="6094015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44" name="Prostokąt 43">
            <a:extLst>
              <a:ext uri="{FF2B5EF4-FFF2-40B4-BE49-F238E27FC236}">
                <a16:creationId xmlns:a16="http://schemas.microsoft.com/office/drawing/2014/main" id="{1896B9BC-B764-EEAB-DF35-2294F4F0B885}"/>
              </a:ext>
            </a:extLst>
          </p:cNvPr>
          <p:cNvSpPr/>
          <p:nvPr/>
        </p:nvSpPr>
        <p:spPr>
          <a:xfrm>
            <a:off x="3606499" y="7010877"/>
            <a:ext cx="3223118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nas zniechęcało / utrudniało nam pracę?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45" name="Prostokąt 44">
            <a:extLst>
              <a:ext uri="{FF2B5EF4-FFF2-40B4-BE49-F238E27FC236}">
                <a16:creationId xmlns:a16="http://schemas.microsoft.com/office/drawing/2014/main" id="{7C2FEDA4-2714-654D-5D3D-008C9FC48997}"/>
              </a:ext>
            </a:extLst>
          </p:cNvPr>
          <p:cNvSpPr/>
          <p:nvPr/>
        </p:nvSpPr>
        <p:spPr>
          <a:xfrm>
            <a:off x="381071" y="7010877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nas wzmacniało i pomagało/ułatwiało realizację działań?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</p:txBody>
      </p:sp>
      <p:sp>
        <p:nvSpPr>
          <p:cNvPr id="46" name="Prostokąt 45">
            <a:extLst>
              <a:ext uri="{FF2B5EF4-FFF2-40B4-BE49-F238E27FC236}">
                <a16:creationId xmlns:a16="http://schemas.microsoft.com/office/drawing/2014/main" id="{6B92E8F9-4E5C-D453-2B27-3375D2DFADA1}"/>
              </a:ext>
            </a:extLst>
          </p:cNvPr>
          <p:cNvSpPr/>
          <p:nvPr/>
        </p:nvSpPr>
        <p:spPr>
          <a:xfrm>
            <a:off x="381071" y="8448644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200" dirty="0">
                <a:solidFill>
                  <a:schemeClr val="tx1"/>
                </a:solidFill>
              </a:rPr>
              <a:t>Zadbaj o cz.1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CBD8EA4B-4C05-8069-044C-23717C38EC62}"/>
              </a:ext>
            </a:extLst>
          </p:cNvPr>
          <p:cNvSpPr/>
          <p:nvPr/>
        </p:nvSpPr>
        <p:spPr>
          <a:xfrm>
            <a:off x="3604189" y="8448644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200" dirty="0">
                <a:solidFill>
                  <a:schemeClr val="tx1"/>
                </a:solidFill>
              </a:rPr>
              <a:t>Zadbaj o cz.2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665D267-DBED-776F-F07A-16BC5506F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92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B1F6D9-50F1-730E-A242-38603380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Dobre praktyki </a:t>
            </a:r>
            <a:br>
              <a:rPr lang="pl-PL" dirty="0"/>
            </a:br>
            <a:r>
              <a:rPr lang="pl-PL" dirty="0"/>
              <a:t>narzędziowe</a:t>
            </a:r>
            <a:br>
              <a:rPr lang="pl-PL" dirty="0"/>
            </a:br>
            <a:br>
              <a:rPr lang="pl-PL" sz="3200" dirty="0"/>
            </a:br>
            <a:r>
              <a:rPr lang="pl-PL" sz="3200" dirty="0" err="1"/>
              <a:t>lean</a:t>
            </a:r>
            <a:r>
              <a:rPr lang="pl-PL" sz="3200" dirty="0"/>
              <a:t> </a:t>
            </a:r>
            <a:r>
              <a:rPr lang="pl-PL" sz="3200" dirty="0" err="1"/>
              <a:t>toolbox</a:t>
            </a:r>
            <a:endParaRPr lang="pl-PL" sz="32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6D68D93-4CBC-36BB-9A46-2ECF5DFF5E65}"/>
              </a:ext>
            </a:extLst>
          </p:cNvPr>
          <p:cNvCxnSpPr/>
          <p:nvPr/>
        </p:nvCxnSpPr>
        <p:spPr>
          <a:xfrm>
            <a:off x="558800" y="7391400"/>
            <a:ext cx="3568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23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42">
            <a:extLst>
              <a:ext uri="{FF2B5EF4-FFF2-40B4-BE49-F238E27FC236}">
                <a16:creationId xmlns:a16="http://schemas.microsoft.com/office/drawing/2014/main" id="{923AD627-BEEB-C17D-5DF6-9C84C79BA12C}"/>
              </a:ext>
            </a:extLst>
          </p:cNvPr>
          <p:cNvSpPr/>
          <p:nvPr/>
        </p:nvSpPr>
        <p:spPr>
          <a:xfrm>
            <a:off x="371669" y="6636613"/>
            <a:ext cx="3023648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>
            <a:extLst>
              <a:ext uri="{FF2B5EF4-FFF2-40B4-BE49-F238E27FC236}">
                <a16:creationId xmlns:a16="http://schemas.microsoft.com/office/drawing/2014/main" id="{5FDF7A35-CB24-518D-F78A-22174CB3CE25}"/>
              </a:ext>
            </a:extLst>
          </p:cNvPr>
          <p:cNvSpPr/>
          <p:nvPr/>
        </p:nvSpPr>
        <p:spPr>
          <a:xfrm>
            <a:off x="3604189" y="6636613"/>
            <a:ext cx="3223115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C07A088E-8CAB-4469-A550-E412DD5E87F8}"/>
              </a:ext>
            </a:extLst>
          </p:cNvPr>
          <p:cNvSpPr/>
          <p:nvPr/>
        </p:nvSpPr>
        <p:spPr>
          <a:xfrm>
            <a:off x="3632572" y="3616612"/>
            <a:ext cx="3223115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728BF320-C841-B988-CB71-A0CB8A85E991}"/>
              </a:ext>
            </a:extLst>
          </p:cNvPr>
          <p:cNvSpPr/>
          <p:nvPr/>
        </p:nvSpPr>
        <p:spPr>
          <a:xfrm>
            <a:off x="379287" y="8164441"/>
            <a:ext cx="6450330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E549494C-7C43-98B8-DCA7-B8CCE4045E1A}"/>
              </a:ext>
            </a:extLst>
          </p:cNvPr>
          <p:cNvSpPr/>
          <p:nvPr/>
        </p:nvSpPr>
        <p:spPr>
          <a:xfrm>
            <a:off x="407670" y="3616612"/>
            <a:ext cx="3023648" cy="307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3374ED5E-CDAC-9A58-3EC9-841AA89B62DE}"/>
              </a:ext>
            </a:extLst>
          </p:cNvPr>
          <p:cNvSpPr/>
          <p:nvPr/>
        </p:nvSpPr>
        <p:spPr>
          <a:xfrm>
            <a:off x="407670" y="1380047"/>
            <a:ext cx="6450330" cy="276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C3098B9B-4EE1-27C4-DEE5-93827A85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Nazwa dobrej praktyki</a:t>
            </a:r>
            <a:br>
              <a:rPr lang="pl-PL" dirty="0"/>
            </a:br>
            <a:r>
              <a:rPr lang="pl-PL" dirty="0"/>
              <a:t>jeśli trzeba w dwóch wierszach może być zapisana</a:t>
            </a: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561905B4-9A73-73CB-A0CD-F695AFF491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Autor/Autorzy: Jan Nowak, Krzysztof Kowalski</a:t>
            </a:r>
          </a:p>
          <a:p>
            <a:pPr lvl="0"/>
            <a:r>
              <a:rPr lang="pl-PL" dirty="0"/>
              <a:t>E-mail do kontaktu: jnowak@xxx.com</a:t>
            </a:r>
          </a:p>
          <a:p>
            <a:pPr lvl="0"/>
            <a:r>
              <a:rPr lang="pl-PL" dirty="0"/>
              <a:t>Reprezentowana organizacja: </a:t>
            </a:r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21DC5F3-0D32-0719-A681-0188F36F2BA6}"/>
              </a:ext>
            </a:extLst>
          </p:cNvPr>
          <p:cNvSpPr txBox="1"/>
          <p:nvPr/>
        </p:nvSpPr>
        <p:spPr>
          <a:xfrm>
            <a:off x="407670" y="1380047"/>
            <a:ext cx="1222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Opis wyzwania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099658A-3C1C-8089-2752-319EBF12FF67}"/>
              </a:ext>
            </a:extLst>
          </p:cNvPr>
          <p:cNvSpPr txBox="1"/>
          <p:nvPr/>
        </p:nvSpPr>
        <p:spPr>
          <a:xfrm>
            <a:off x="400051" y="3616612"/>
            <a:ext cx="3023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zrobiliśmy, by wyeliminować problem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9FFB07F-0860-2FAA-F565-3CEE62480845}"/>
              </a:ext>
            </a:extLst>
          </p:cNvPr>
          <p:cNvSpPr txBox="1"/>
          <p:nvPr/>
        </p:nvSpPr>
        <p:spPr>
          <a:xfrm>
            <a:off x="371668" y="6660796"/>
            <a:ext cx="205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dodawało nam skrzydeł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2F4E1A66-E208-E8BD-3FD2-94AD7D22B763}"/>
              </a:ext>
            </a:extLst>
          </p:cNvPr>
          <p:cNvSpPr txBox="1"/>
          <p:nvPr/>
        </p:nvSpPr>
        <p:spPr>
          <a:xfrm>
            <a:off x="3953433" y="6660795"/>
            <a:ext cx="1431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Co nas hamowało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878B61E-CD42-5FF2-C2DD-A4C5BB893124}"/>
              </a:ext>
            </a:extLst>
          </p:cNvPr>
          <p:cNvSpPr txBox="1"/>
          <p:nvPr/>
        </p:nvSpPr>
        <p:spPr>
          <a:xfrm>
            <a:off x="371668" y="8168043"/>
            <a:ext cx="423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Klucze do sukcesu, czyli na co zwrócić szczególną uwagę?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047101F8-1441-8B5D-9E70-FBB415BDB723}"/>
              </a:ext>
            </a:extLst>
          </p:cNvPr>
          <p:cNvSpPr/>
          <p:nvPr/>
        </p:nvSpPr>
        <p:spPr>
          <a:xfrm>
            <a:off x="407669" y="1675100"/>
            <a:ext cx="2797811" cy="1686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stanowiło wyzwanie?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r>
              <a:rPr lang="pl-PL" sz="1100" dirty="0">
                <a:solidFill>
                  <a:schemeClr val="tx1"/>
                </a:solidFill>
              </a:rPr>
              <a:t>Dlaczego akurat to wyzwanie było dla nas ważne? </a:t>
            </a:r>
          </a:p>
          <a:p>
            <a:r>
              <a:rPr lang="pl-PL" sz="1100" dirty="0">
                <a:solidFill>
                  <a:schemeClr val="tx1"/>
                </a:solidFill>
              </a:rPr>
              <a:t>Fakty.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Liczby.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Dane</a:t>
            </a:r>
          </a:p>
          <a:p>
            <a:r>
              <a:rPr lang="pl-PL" sz="1100" dirty="0">
                <a:solidFill>
                  <a:schemeClr val="tx1"/>
                </a:solidFill>
              </a:rPr>
              <a:t>….</a:t>
            </a:r>
          </a:p>
          <a:p>
            <a:r>
              <a:rPr lang="pl-PL" sz="1100" b="1" dirty="0">
                <a:solidFill>
                  <a:schemeClr val="tx1"/>
                </a:solidFill>
              </a:rPr>
              <a:t>Zespół: </a:t>
            </a:r>
            <a:r>
              <a:rPr lang="pl-PL" sz="1100" dirty="0">
                <a:solidFill>
                  <a:schemeClr val="tx1"/>
                </a:solidFill>
              </a:rPr>
              <a:t>Kogo zaangażowaliśmy do realizacji działań?</a:t>
            </a: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D7668638-F787-71D8-B234-6F40FD3BC44A}"/>
              </a:ext>
            </a:extLst>
          </p:cNvPr>
          <p:cNvSpPr/>
          <p:nvPr/>
        </p:nvSpPr>
        <p:spPr>
          <a:xfrm>
            <a:off x="3632573" y="1745758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1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D66766E5-9F34-8420-2E37-33BAF77717E0}"/>
              </a:ext>
            </a:extLst>
          </p:cNvPr>
          <p:cNvSpPr/>
          <p:nvPr/>
        </p:nvSpPr>
        <p:spPr>
          <a:xfrm>
            <a:off x="5179393" y="1745758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2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4DB4BB18-9D76-9C3F-8323-FE16E013C119}"/>
              </a:ext>
            </a:extLst>
          </p:cNvPr>
          <p:cNvSpPr/>
          <p:nvPr/>
        </p:nvSpPr>
        <p:spPr>
          <a:xfrm>
            <a:off x="407670" y="3977655"/>
            <a:ext cx="2797810" cy="257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Jak zaczęliśmy?</a:t>
            </a:r>
          </a:p>
          <a:p>
            <a:r>
              <a:rPr lang="pl-PL" sz="1100" dirty="0">
                <a:solidFill>
                  <a:schemeClr val="tx1"/>
                </a:solidFill>
              </a:rPr>
              <a:t>Główne działania, które podjęliśmy.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F88267C9-FF5F-D920-F42A-CA116FB91DC6}"/>
              </a:ext>
            </a:extLst>
          </p:cNvPr>
          <p:cNvSpPr txBox="1"/>
          <p:nvPr/>
        </p:nvSpPr>
        <p:spPr>
          <a:xfrm>
            <a:off x="3981816" y="3637689"/>
            <a:ext cx="1257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rgbClr val="013766"/>
                </a:solidFill>
              </a:rPr>
              <a:t>Nasze rezultaty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DFBE4601-8293-EFD4-54A4-FE9FB9E80AE5}"/>
              </a:ext>
            </a:extLst>
          </p:cNvPr>
          <p:cNvSpPr/>
          <p:nvPr/>
        </p:nvSpPr>
        <p:spPr>
          <a:xfrm>
            <a:off x="3634882" y="3977655"/>
            <a:ext cx="3223118" cy="479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rezultatów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 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Tekst.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83DDE9D1-79A2-BEC9-3517-09D668B0662F}"/>
              </a:ext>
            </a:extLst>
          </p:cNvPr>
          <p:cNvSpPr/>
          <p:nvPr/>
        </p:nvSpPr>
        <p:spPr>
          <a:xfrm>
            <a:off x="3632573" y="2893536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1180A1FF-5D7D-7AD4-167D-9715F52AE035}"/>
              </a:ext>
            </a:extLst>
          </p:cNvPr>
          <p:cNvSpPr/>
          <p:nvPr/>
        </p:nvSpPr>
        <p:spPr>
          <a:xfrm>
            <a:off x="5179392" y="2893536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A4198940-EAEF-7A15-402A-07FF4BB24B27}"/>
              </a:ext>
            </a:extLst>
          </p:cNvPr>
          <p:cNvSpPr/>
          <p:nvPr/>
        </p:nvSpPr>
        <p:spPr>
          <a:xfrm>
            <a:off x="3652522" y="4946237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1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1DC8E216-72E6-7BAE-3B6A-AD5258DB5FC1}"/>
              </a:ext>
            </a:extLst>
          </p:cNvPr>
          <p:cNvSpPr/>
          <p:nvPr/>
        </p:nvSpPr>
        <p:spPr>
          <a:xfrm>
            <a:off x="5199342" y="4946237"/>
            <a:ext cx="1485003" cy="1134333"/>
          </a:xfrm>
          <a:prstGeom prst="rect">
            <a:avLst/>
          </a:prstGeom>
          <a:solidFill>
            <a:srgbClr val="F9F9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Grafika 2</a:t>
            </a: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41F6504C-823A-47D1-97F7-75138C52A0A3}"/>
              </a:ext>
            </a:extLst>
          </p:cNvPr>
          <p:cNvSpPr/>
          <p:nvPr/>
        </p:nvSpPr>
        <p:spPr>
          <a:xfrm>
            <a:off x="3652522" y="6094015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7A6CDFB2-31AE-BEE9-8177-8BCB1360FDF7}"/>
              </a:ext>
            </a:extLst>
          </p:cNvPr>
          <p:cNvSpPr/>
          <p:nvPr/>
        </p:nvSpPr>
        <p:spPr>
          <a:xfrm>
            <a:off x="5199341" y="6094015"/>
            <a:ext cx="1485003" cy="47987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Opis grafiki</a:t>
            </a:r>
          </a:p>
          <a:p>
            <a:endParaRPr lang="pl-PL" sz="1100" dirty="0">
              <a:solidFill>
                <a:schemeClr val="tx1"/>
              </a:solidFill>
            </a:endParaRP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44" name="Prostokąt 43">
            <a:extLst>
              <a:ext uri="{FF2B5EF4-FFF2-40B4-BE49-F238E27FC236}">
                <a16:creationId xmlns:a16="http://schemas.microsoft.com/office/drawing/2014/main" id="{1896B9BC-B764-EEAB-DF35-2294F4F0B885}"/>
              </a:ext>
            </a:extLst>
          </p:cNvPr>
          <p:cNvSpPr/>
          <p:nvPr/>
        </p:nvSpPr>
        <p:spPr>
          <a:xfrm>
            <a:off x="3606499" y="7010877"/>
            <a:ext cx="3223118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nas zniechęcało / utrudniało nam pracę?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45" name="Prostokąt 44">
            <a:extLst>
              <a:ext uri="{FF2B5EF4-FFF2-40B4-BE49-F238E27FC236}">
                <a16:creationId xmlns:a16="http://schemas.microsoft.com/office/drawing/2014/main" id="{7C2FEDA4-2714-654D-5D3D-008C9FC48997}"/>
              </a:ext>
            </a:extLst>
          </p:cNvPr>
          <p:cNvSpPr/>
          <p:nvPr/>
        </p:nvSpPr>
        <p:spPr>
          <a:xfrm>
            <a:off x="381071" y="7010877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100" dirty="0">
                <a:solidFill>
                  <a:schemeClr val="tx1"/>
                </a:solidFill>
              </a:rPr>
              <a:t>Co nas wzmacniało i pomagało/ułatwiało realizację działań?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100" dirty="0">
                <a:solidFill>
                  <a:schemeClr val="tx1"/>
                </a:solidFill>
              </a:rPr>
              <a:t>Tekst</a:t>
            </a:r>
          </a:p>
        </p:txBody>
      </p:sp>
      <p:sp>
        <p:nvSpPr>
          <p:cNvPr id="46" name="Prostokąt 45">
            <a:extLst>
              <a:ext uri="{FF2B5EF4-FFF2-40B4-BE49-F238E27FC236}">
                <a16:creationId xmlns:a16="http://schemas.microsoft.com/office/drawing/2014/main" id="{6B92E8F9-4E5C-D453-2B27-3375D2DFADA1}"/>
              </a:ext>
            </a:extLst>
          </p:cNvPr>
          <p:cNvSpPr/>
          <p:nvPr/>
        </p:nvSpPr>
        <p:spPr>
          <a:xfrm>
            <a:off x="381071" y="8448644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200" dirty="0">
                <a:solidFill>
                  <a:schemeClr val="tx1"/>
                </a:solidFill>
              </a:rPr>
              <a:t>Zadbaj o cz.1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CBD8EA4B-4C05-8069-044C-23717C38EC62}"/>
              </a:ext>
            </a:extLst>
          </p:cNvPr>
          <p:cNvSpPr/>
          <p:nvPr/>
        </p:nvSpPr>
        <p:spPr>
          <a:xfrm>
            <a:off x="3604189" y="8448644"/>
            <a:ext cx="3014245" cy="1067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200" dirty="0">
                <a:solidFill>
                  <a:schemeClr val="tx1"/>
                </a:solidFill>
              </a:rPr>
              <a:t>Zadbaj o cz.2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r>
              <a:rPr lang="pl-PL" sz="1200" dirty="0">
                <a:solidFill>
                  <a:schemeClr val="tx1"/>
                </a:solidFill>
              </a:rPr>
              <a:t>Tekst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665D267-DBED-776F-F07A-16BC5506F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E22F4A-351D-4CC6-96AC-061FA8516C2B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45412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2E88E40633D54782565476831475C3" ma:contentTypeVersion="19" ma:contentTypeDescription="Utwórz nowy dokument." ma:contentTypeScope="" ma:versionID="3e476a58e4573855b0a5d72579d852af">
  <xsd:schema xmlns:xsd="http://www.w3.org/2001/XMLSchema" xmlns:xs="http://www.w3.org/2001/XMLSchema" xmlns:p="http://schemas.microsoft.com/office/2006/metadata/properties" xmlns:ns2="309c45f4-5931-40fe-8213-9f0378d4afed" xmlns:ns3="58c18586-1c73-41c8-8329-8d067ae1c4ca" targetNamespace="http://schemas.microsoft.com/office/2006/metadata/properties" ma:root="true" ma:fieldsID="122d993bc2175aa08ac447365f177fbe" ns2:_="" ns3:_="">
    <xsd:import namespace="309c45f4-5931-40fe-8213-9f0378d4afed"/>
    <xsd:import namespace="58c18586-1c73-41c8-8329-8d067ae1c4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liczb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c45f4-5931-40fe-8213-9f0378d4a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Tagi obrazów" ma:readOnly="false" ma:fieldId="{5cf76f15-5ced-4ddc-b409-7134ff3c332f}" ma:taxonomyMulti="true" ma:sspId="b084d506-a000-4c69-a056-fe8a8b01ce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iczba" ma:index="26" nillable="true" ma:displayName="liczba" ma:format="Dropdown" ma:internalName="liczba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18586-1c73-41c8-8329-8d067ae1c4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30d3770-d703-4eab-a759-0a1f496b1069}" ma:internalName="TaxCatchAll" ma:showField="CatchAllData" ma:web="58c18586-1c73-41c8-8329-8d067ae1c4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9c45f4-5931-40fe-8213-9f0378d4afed">
      <Terms xmlns="http://schemas.microsoft.com/office/infopath/2007/PartnerControls"/>
    </lcf76f155ced4ddcb4097134ff3c332f>
    <TaxCatchAll xmlns="58c18586-1c73-41c8-8329-8d067ae1c4ca" xsi:nil="true"/>
    <liczba xmlns="309c45f4-5931-40fe-8213-9f0378d4afe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61ECAC-E13A-4627-ABC2-1B8A2354A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9c45f4-5931-40fe-8213-9f0378d4afed"/>
    <ds:schemaRef ds:uri="58c18586-1c73-41c8-8329-8d067ae1c4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FAC5E4-C7EE-4D94-B340-BC26F765A3CE}">
  <ds:schemaRefs>
    <ds:schemaRef ds:uri="http://schemas.microsoft.com/office/2006/metadata/properties"/>
    <ds:schemaRef ds:uri="http://schemas.microsoft.com/office/infopath/2007/PartnerControls"/>
    <ds:schemaRef ds:uri="309c45f4-5931-40fe-8213-9f0378d4afed"/>
    <ds:schemaRef ds:uri="58c18586-1c73-41c8-8329-8d067ae1c4ca"/>
  </ds:schemaRefs>
</ds:datastoreItem>
</file>

<file path=customXml/itemProps3.xml><?xml version="1.0" encoding="utf-8"?>
<ds:datastoreItem xmlns:ds="http://schemas.openxmlformats.org/officeDocument/2006/customXml" ds:itemID="{1AE703FB-E282-4BC9-B718-C511B05078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798</Words>
  <Application>Microsoft Office PowerPoint</Application>
  <PresentationFormat>Papier A4 (210x297 mm)</PresentationFormat>
  <Paragraphs>289</Paragraphs>
  <Slides>10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Motyw pakietu Office</vt:lpstr>
      <vt:lpstr>Prezentacja programu PowerPoint</vt:lpstr>
      <vt:lpstr>Prezentacja programu PowerPoint</vt:lpstr>
      <vt:lpstr>SPIS TREŚCI</vt:lpstr>
      <vt:lpstr>Dobre praktyki zarządcze  lean management</vt:lpstr>
      <vt:lpstr>Nazwa dobrej praktyki jeśli trzeba w dwóch wierszach może być zapisana</vt:lpstr>
      <vt:lpstr>Dobre praktyki  projektowe  lean transformation</vt:lpstr>
      <vt:lpstr>Nazwa dobrej praktyki jeśli trzeba w dwóch wierszach może być zapisana</vt:lpstr>
      <vt:lpstr>Dobre praktyki  narzędziowe  lean toolbox</vt:lpstr>
      <vt:lpstr>Nazwa dobrej praktyki jeśli trzeba w dwóch wierszach może być zapisana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Czerska</dc:creator>
  <cp:lastModifiedBy>Joanna Czerska</cp:lastModifiedBy>
  <cp:revision>1</cp:revision>
  <dcterms:created xsi:type="dcterms:W3CDTF">2024-03-17T09:29:16Z</dcterms:created>
  <dcterms:modified xsi:type="dcterms:W3CDTF">2024-03-17T11:04:21Z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0x0101004A2E88E40633D54782565476831475C3</vt:lpwstr>
  </property>
  <property fmtid="{D5CDD505-2E9C-101B-9397-08002B2CF9AE}" pid="3" name="MediaServiceImageTags">
    <vt:lpwstr/>
  </property>
</Properties>
</file>