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25452388" cy="35999738"/>
  <p:notesSz cx="6792913" cy="99250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D4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0" d="100"/>
          <a:sy n="60" d="100"/>
        </p:scale>
        <p:origin x="-42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7745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14D5B9-420B-4C82-AA4F-DB3DC3DEF8C2}" type="datetimeFigureOut">
              <a:rPr lang="pl-PL" smtClean="0"/>
              <a:t>26.08.2024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2212975" y="1239838"/>
            <a:ext cx="2366963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292" y="4776431"/>
            <a:ext cx="5434330" cy="3907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7745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68635A-3E94-442B-BDCE-91C55AF3C86F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50714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8929" y="5891626"/>
            <a:ext cx="21634530" cy="12533242"/>
          </a:xfrm>
        </p:spPr>
        <p:txBody>
          <a:bodyPr anchor="b"/>
          <a:lstStyle>
            <a:lvl1pPr algn="ctr">
              <a:defRPr sz="16701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81549" y="18908198"/>
            <a:ext cx="19089291" cy="8691601"/>
          </a:xfrm>
        </p:spPr>
        <p:txBody>
          <a:bodyPr/>
          <a:lstStyle>
            <a:lvl1pPr marL="0" indent="0" algn="ctr">
              <a:buNone/>
              <a:defRPr sz="6680"/>
            </a:lvl1pPr>
            <a:lvl2pPr marL="1272616" indent="0" algn="ctr">
              <a:buNone/>
              <a:defRPr sz="5567"/>
            </a:lvl2pPr>
            <a:lvl3pPr marL="2545232" indent="0" algn="ctr">
              <a:buNone/>
              <a:defRPr sz="5010"/>
            </a:lvl3pPr>
            <a:lvl4pPr marL="3817849" indent="0" algn="ctr">
              <a:buNone/>
              <a:defRPr sz="4454"/>
            </a:lvl4pPr>
            <a:lvl5pPr marL="5090465" indent="0" algn="ctr">
              <a:buNone/>
              <a:defRPr sz="4454"/>
            </a:lvl5pPr>
            <a:lvl6pPr marL="6363081" indent="0" algn="ctr">
              <a:buNone/>
              <a:defRPr sz="4454"/>
            </a:lvl6pPr>
            <a:lvl7pPr marL="7635697" indent="0" algn="ctr">
              <a:buNone/>
              <a:defRPr sz="4454"/>
            </a:lvl7pPr>
            <a:lvl8pPr marL="8908313" indent="0" algn="ctr">
              <a:buNone/>
              <a:defRPr sz="4454"/>
            </a:lvl8pPr>
            <a:lvl9pPr marL="10180930" indent="0" algn="ctr">
              <a:buNone/>
              <a:defRPr sz="445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16739-958B-4D3D-822D-43E01717F6B9}" type="datetimeFigureOut">
              <a:rPr lang="pl-PL" smtClean="0"/>
              <a:t>26.08.2024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20BBD-1B2C-4E05-99A6-71E6B52B6719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98542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16739-958B-4D3D-822D-43E01717F6B9}" type="datetimeFigureOut">
              <a:rPr lang="pl-PL" smtClean="0"/>
              <a:t>26.08.2024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20BBD-1B2C-4E05-99A6-71E6B52B6719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72910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8214367" y="1916653"/>
            <a:ext cx="5488171" cy="30508114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49853" y="1916653"/>
            <a:ext cx="16146359" cy="30508114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16739-958B-4D3D-822D-43E01717F6B9}" type="datetimeFigureOut">
              <a:rPr lang="pl-PL" smtClean="0"/>
              <a:t>26.08.2024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20BBD-1B2C-4E05-99A6-71E6B52B6719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78246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16739-958B-4D3D-822D-43E01717F6B9}" type="datetimeFigureOut">
              <a:rPr lang="pl-PL" smtClean="0"/>
              <a:t>26.08.2024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20BBD-1B2C-4E05-99A6-71E6B52B6719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05235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6596" y="8974945"/>
            <a:ext cx="21952685" cy="14974888"/>
          </a:xfrm>
        </p:spPr>
        <p:txBody>
          <a:bodyPr anchor="b"/>
          <a:lstStyle>
            <a:lvl1pPr>
              <a:defRPr sz="16701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6596" y="24091502"/>
            <a:ext cx="21952685" cy="7874940"/>
          </a:xfrm>
        </p:spPr>
        <p:txBody>
          <a:bodyPr/>
          <a:lstStyle>
            <a:lvl1pPr marL="0" indent="0">
              <a:buNone/>
              <a:defRPr sz="6680">
                <a:solidFill>
                  <a:schemeClr val="tx1"/>
                </a:solidFill>
              </a:defRPr>
            </a:lvl1pPr>
            <a:lvl2pPr marL="1272616" indent="0">
              <a:buNone/>
              <a:defRPr sz="5567">
                <a:solidFill>
                  <a:schemeClr val="tx1">
                    <a:tint val="75000"/>
                  </a:schemeClr>
                </a:solidFill>
              </a:defRPr>
            </a:lvl2pPr>
            <a:lvl3pPr marL="2545232" indent="0">
              <a:buNone/>
              <a:defRPr sz="5010">
                <a:solidFill>
                  <a:schemeClr val="tx1">
                    <a:tint val="75000"/>
                  </a:schemeClr>
                </a:solidFill>
              </a:defRPr>
            </a:lvl3pPr>
            <a:lvl4pPr marL="3817849" indent="0">
              <a:buNone/>
              <a:defRPr sz="4454">
                <a:solidFill>
                  <a:schemeClr val="tx1">
                    <a:tint val="75000"/>
                  </a:schemeClr>
                </a:solidFill>
              </a:defRPr>
            </a:lvl4pPr>
            <a:lvl5pPr marL="5090465" indent="0">
              <a:buNone/>
              <a:defRPr sz="4454">
                <a:solidFill>
                  <a:schemeClr val="tx1">
                    <a:tint val="75000"/>
                  </a:schemeClr>
                </a:solidFill>
              </a:defRPr>
            </a:lvl5pPr>
            <a:lvl6pPr marL="6363081" indent="0">
              <a:buNone/>
              <a:defRPr sz="4454">
                <a:solidFill>
                  <a:schemeClr val="tx1">
                    <a:tint val="75000"/>
                  </a:schemeClr>
                </a:solidFill>
              </a:defRPr>
            </a:lvl6pPr>
            <a:lvl7pPr marL="7635697" indent="0">
              <a:buNone/>
              <a:defRPr sz="4454">
                <a:solidFill>
                  <a:schemeClr val="tx1">
                    <a:tint val="75000"/>
                  </a:schemeClr>
                </a:solidFill>
              </a:defRPr>
            </a:lvl7pPr>
            <a:lvl8pPr marL="8908313" indent="0">
              <a:buNone/>
              <a:defRPr sz="4454">
                <a:solidFill>
                  <a:schemeClr val="tx1">
                    <a:tint val="75000"/>
                  </a:schemeClr>
                </a:solidFill>
              </a:defRPr>
            </a:lvl8pPr>
            <a:lvl9pPr marL="10180930" indent="0">
              <a:buNone/>
              <a:defRPr sz="445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16739-958B-4D3D-822D-43E01717F6B9}" type="datetimeFigureOut">
              <a:rPr lang="pl-PL" smtClean="0"/>
              <a:t>26.08.2024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20BBD-1B2C-4E05-99A6-71E6B52B6719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1737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49852" y="9583264"/>
            <a:ext cx="10817265" cy="22841503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885271" y="9583264"/>
            <a:ext cx="10817265" cy="22841503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16739-958B-4D3D-822D-43E01717F6B9}" type="datetimeFigureOut">
              <a:rPr lang="pl-PL" smtClean="0"/>
              <a:t>26.08.2024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20BBD-1B2C-4E05-99A6-71E6B52B6719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71175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3167" y="1916661"/>
            <a:ext cx="21952685" cy="6958285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3170" y="8824938"/>
            <a:ext cx="10767551" cy="4324966"/>
          </a:xfrm>
        </p:spPr>
        <p:txBody>
          <a:bodyPr anchor="b"/>
          <a:lstStyle>
            <a:lvl1pPr marL="0" indent="0">
              <a:buNone/>
              <a:defRPr sz="6680" b="1"/>
            </a:lvl1pPr>
            <a:lvl2pPr marL="1272616" indent="0">
              <a:buNone/>
              <a:defRPr sz="5567" b="1"/>
            </a:lvl2pPr>
            <a:lvl3pPr marL="2545232" indent="0">
              <a:buNone/>
              <a:defRPr sz="5010" b="1"/>
            </a:lvl3pPr>
            <a:lvl4pPr marL="3817849" indent="0">
              <a:buNone/>
              <a:defRPr sz="4454" b="1"/>
            </a:lvl4pPr>
            <a:lvl5pPr marL="5090465" indent="0">
              <a:buNone/>
              <a:defRPr sz="4454" b="1"/>
            </a:lvl5pPr>
            <a:lvl6pPr marL="6363081" indent="0">
              <a:buNone/>
              <a:defRPr sz="4454" b="1"/>
            </a:lvl6pPr>
            <a:lvl7pPr marL="7635697" indent="0">
              <a:buNone/>
              <a:defRPr sz="4454" b="1"/>
            </a:lvl7pPr>
            <a:lvl8pPr marL="8908313" indent="0">
              <a:buNone/>
              <a:defRPr sz="4454" b="1"/>
            </a:lvl8pPr>
            <a:lvl9pPr marL="10180930" indent="0">
              <a:buNone/>
              <a:defRPr sz="4454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53170" y="13149904"/>
            <a:ext cx="10767551" cy="19341529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885273" y="8824938"/>
            <a:ext cx="10820580" cy="4324966"/>
          </a:xfrm>
        </p:spPr>
        <p:txBody>
          <a:bodyPr anchor="b"/>
          <a:lstStyle>
            <a:lvl1pPr marL="0" indent="0">
              <a:buNone/>
              <a:defRPr sz="6680" b="1"/>
            </a:lvl1pPr>
            <a:lvl2pPr marL="1272616" indent="0">
              <a:buNone/>
              <a:defRPr sz="5567" b="1"/>
            </a:lvl2pPr>
            <a:lvl3pPr marL="2545232" indent="0">
              <a:buNone/>
              <a:defRPr sz="5010" b="1"/>
            </a:lvl3pPr>
            <a:lvl4pPr marL="3817849" indent="0">
              <a:buNone/>
              <a:defRPr sz="4454" b="1"/>
            </a:lvl4pPr>
            <a:lvl5pPr marL="5090465" indent="0">
              <a:buNone/>
              <a:defRPr sz="4454" b="1"/>
            </a:lvl5pPr>
            <a:lvl6pPr marL="6363081" indent="0">
              <a:buNone/>
              <a:defRPr sz="4454" b="1"/>
            </a:lvl6pPr>
            <a:lvl7pPr marL="7635697" indent="0">
              <a:buNone/>
              <a:defRPr sz="4454" b="1"/>
            </a:lvl7pPr>
            <a:lvl8pPr marL="8908313" indent="0">
              <a:buNone/>
              <a:defRPr sz="4454" b="1"/>
            </a:lvl8pPr>
            <a:lvl9pPr marL="10180930" indent="0">
              <a:buNone/>
              <a:defRPr sz="4454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885273" y="13149904"/>
            <a:ext cx="10820580" cy="19341529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16739-958B-4D3D-822D-43E01717F6B9}" type="datetimeFigureOut">
              <a:rPr lang="pl-PL" smtClean="0"/>
              <a:t>26.08.2024</a:t>
            </a:fld>
            <a:endParaRPr lang="pl-P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20BBD-1B2C-4E05-99A6-71E6B52B6719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44110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16739-958B-4D3D-822D-43E01717F6B9}" type="datetimeFigureOut">
              <a:rPr lang="pl-PL" smtClean="0"/>
              <a:t>26.08.2024</a:t>
            </a:fld>
            <a:endParaRPr lang="pl-P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20BBD-1B2C-4E05-99A6-71E6B52B6719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06856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16739-958B-4D3D-822D-43E01717F6B9}" type="datetimeFigureOut">
              <a:rPr lang="pl-PL" smtClean="0"/>
              <a:t>26.08.2024</a:t>
            </a:fld>
            <a:endParaRPr lang="pl-P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20BBD-1B2C-4E05-99A6-71E6B52B6719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12283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3167" y="2399982"/>
            <a:ext cx="8209058" cy="8399939"/>
          </a:xfrm>
        </p:spPr>
        <p:txBody>
          <a:bodyPr anchor="b"/>
          <a:lstStyle>
            <a:lvl1pPr>
              <a:defRPr sz="8907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20580" y="5183304"/>
            <a:ext cx="12885271" cy="25583147"/>
          </a:xfrm>
        </p:spPr>
        <p:txBody>
          <a:bodyPr/>
          <a:lstStyle>
            <a:lvl1pPr>
              <a:defRPr sz="8907"/>
            </a:lvl1pPr>
            <a:lvl2pPr>
              <a:defRPr sz="7794"/>
            </a:lvl2pPr>
            <a:lvl3pPr>
              <a:defRPr sz="6680"/>
            </a:lvl3pPr>
            <a:lvl4pPr>
              <a:defRPr sz="5567"/>
            </a:lvl4pPr>
            <a:lvl5pPr>
              <a:defRPr sz="5567"/>
            </a:lvl5pPr>
            <a:lvl6pPr>
              <a:defRPr sz="5567"/>
            </a:lvl6pPr>
            <a:lvl7pPr>
              <a:defRPr sz="5567"/>
            </a:lvl7pPr>
            <a:lvl8pPr>
              <a:defRPr sz="5567"/>
            </a:lvl8pPr>
            <a:lvl9pPr>
              <a:defRPr sz="5567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3167" y="10799922"/>
            <a:ext cx="8209058" cy="20008190"/>
          </a:xfrm>
        </p:spPr>
        <p:txBody>
          <a:bodyPr/>
          <a:lstStyle>
            <a:lvl1pPr marL="0" indent="0">
              <a:buNone/>
              <a:defRPr sz="4454"/>
            </a:lvl1pPr>
            <a:lvl2pPr marL="1272616" indent="0">
              <a:buNone/>
              <a:defRPr sz="3897"/>
            </a:lvl2pPr>
            <a:lvl3pPr marL="2545232" indent="0">
              <a:buNone/>
              <a:defRPr sz="3340"/>
            </a:lvl3pPr>
            <a:lvl4pPr marL="3817849" indent="0">
              <a:buNone/>
              <a:defRPr sz="2784"/>
            </a:lvl4pPr>
            <a:lvl5pPr marL="5090465" indent="0">
              <a:buNone/>
              <a:defRPr sz="2784"/>
            </a:lvl5pPr>
            <a:lvl6pPr marL="6363081" indent="0">
              <a:buNone/>
              <a:defRPr sz="2784"/>
            </a:lvl6pPr>
            <a:lvl7pPr marL="7635697" indent="0">
              <a:buNone/>
              <a:defRPr sz="2784"/>
            </a:lvl7pPr>
            <a:lvl8pPr marL="8908313" indent="0">
              <a:buNone/>
              <a:defRPr sz="2784"/>
            </a:lvl8pPr>
            <a:lvl9pPr marL="10180930" indent="0">
              <a:buNone/>
              <a:defRPr sz="2784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16739-958B-4D3D-822D-43E01717F6B9}" type="datetimeFigureOut">
              <a:rPr lang="pl-PL" smtClean="0"/>
              <a:t>26.08.2024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20BBD-1B2C-4E05-99A6-71E6B52B6719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76201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3167" y="2399982"/>
            <a:ext cx="8209058" cy="8399939"/>
          </a:xfrm>
        </p:spPr>
        <p:txBody>
          <a:bodyPr anchor="b"/>
          <a:lstStyle>
            <a:lvl1pPr>
              <a:defRPr sz="8907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820580" y="5183304"/>
            <a:ext cx="12885271" cy="25583147"/>
          </a:xfrm>
        </p:spPr>
        <p:txBody>
          <a:bodyPr anchor="t"/>
          <a:lstStyle>
            <a:lvl1pPr marL="0" indent="0">
              <a:buNone/>
              <a:defRPr sz="8907"/>
            </a:lvl1pPr>
            <a:lvl2pPr marL="1272616" indent="0">
              <a:buNone/>
              <a:defRPr sz="7794"/>
            </a:lvl2pPr>
            <a:lvl3pPr marL="2545232" indent="0">
              <a:buNone/>
              <a:defRPr sz="6680"/>
            </a:lvl3pPr>
            <a:lvl4pPr marL="3817849" indent="0">
              <a:buNone/>
              <a:defRPr sz="5567"/>
            </a:lvl4pPr>
            <a:lvl5pPr marL="5090465" indent="0">
              <a:buNone/>
              <a:defRPr sz="5567"/>
            </a:lvl5pPr>
            <a:lvl6pPr marL="6363081" indent="0">
              <a:buNone/>
              <a:defRPr sz="5567"/>
            </a:lvl6pPr>
            <a:lvl7pPr marL="7635697" indent="0">
              <a:buNone/>
              <a:defRPr sz="5567"/>
            </a:lvl7pPr>
            <a:lvl8pPr marL="8908313" indent="0">
              <a:buNone/>
              <a:defRPr sz="5567"/>
            </a:lvl8pPr>
            <a:lvl9pPr marL="10180930" indent="0">
              <a:buNone/>
              <a:defRPr sz="5567"/>
            </a:lvl9pPr>
          </a:lstStyle>
          <a:p>
            <a:r>
              <a:rPr lang="pl-PL" dirty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3167" y="10799922"/>
            <a:ext cx="8209058" cy="20008190"/>
          </a:xfrm>
        </p:spPr>
        <p:txBody>
          <a:bodyPr/>
          <a:lstStyle>
            <a:lvl1pPr marL="0" indent="0">
              <a:buNone/>
              <a:defRPr sz="4454"/>
            </a:lvl1pPr>
            <a:lvl2pPr marL="1272616" indent="0">
              <a:buNone/>
              <a:defRPr sz="3897"/>
            </a:lvl2pPr>
            <a:lvl3pPr marL="2545232" indent="0">
              <a:buNone/>
              <a:defRPr sz="3340"/>
            </a:lvl3pPr>
            <a:lvl4pPr marL="3817849" indent="0">
              <a:buNone/>
              <a:defRPr sz="2784"/>
            </a:lvl4pPr>
            <a:lvl5pPr marL="5090465" indent="0">
              <a:buNone/>
              <a:defRPr sz="2784"/>
            </a:lvl5pPr>
            <a:lvl6pPr marL="6363081" indent="0">
              <a:buNone/>
              <a:defRPr sz="2784"/>
            </a:lvl6pPr>
            <a:lvl7pPr marL="7635697" indent="0">
              <a:buNone/>
              <a:defRPr sz="2784"/>
            </a:lvl7pPr>
            <a:lvl8pPr marL="8908313" indent="0">
              <a:buNone/>
              <a:defRPr sz="2784"/>
            </a:lvl8pPr>
            <a:lvl9pPr marL="10180930" indent="0">
              <a:buNone/>
              <a:defRPr sz="2784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16739-958B-4D3D-822D-43E01717F6B9}" type="datetimeFigureOut">
              <a:rPr lang="pl-PL" smtClean="0"/>
              <a:t>26.08.2024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20BBD-1B2C-4E05-99A6-71E6B52B6719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04482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49852" y="1916661"/>
            <a:ext cx="21952685" cy="69582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49852" y="9583264"/>
            <a:ext cx="21952685" cy="22841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49852" y="33366432"/>
            <a:ext cx="5726787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3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716739-958B-4D3D-822D-43E01717F6B9}" type="datetimeFigureOut">
              <a:rPr lang="pl-PL" smtClean="0"/>
              <a:t>26.08.2024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431104" y="33366432"/>
            <a:ext cx="8590181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3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75749" y="33366432"/>
            <a:ext cx="5726787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3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620BBD-1B2C-4E05-99A6-71E6B52B6719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62826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545232" rtl="0" eaLnBrk="1" latinLnBrk="0" hangingPunct="1">
        <a:lnSpc>
          <a:spcPct val="90000"/>
        </a:lnSpc>
        <a:spcBef>
          <a:spcPct val="0"/>
        </a:spcBef>
        <a:buNone/>
        <a:defRPr sz="1224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36308" indent="-636308" algn="l" defTabSz="2545232" rtl="0" eaLnBrk="1" latinLnBrk="0" hangingPunct="1">
        <a:lnSpc>
          <a:spcPct val="90000"/>
        </a:lnSpc>
        <a:spcBef>
          <a:spcPts val="2784"/>
        </a:spcBef>
        <a:buFont typeface="Arial" panose="020B0604020202020204" pitchFamily="34" charset="0"/>
        <a:buChar char="•"/>
        <a:defRPr sz="7794" kern="1200">
          <a:solidFill>
            <a:schemeClr val="tx1"/>
          </a:solidFill>
          <a:latin typeface="+mn-lt"/>
          <a:ea typeface="+mn-ea"/>
          <a:cs typeface="+mn-cs"/>
        </a:defRPr>
      </a:lvl1pPr>
      <a:lvl2pPr marL="1908924" indent="-636308" algn="l" defTabSz="2545232" rtl="0" eaLnBrk="1" latinLnBrk="0" hangingPunct="1">
        <a:lnSpc>
          <a:spcPct val="90000"/>
        </a:lnSpc>
        <a:spcBef>
          <a:spcPts val="1392"/>
        </a:spcBef>
        <a:buFont typeface="Arial" panose="020B0604020202020204" pitchFamily="34" charset="0"/>
        <a:buChar char="•"/>
        <a:defRPr sz="6680" kern="1200">
          <a:solidFill>
            <a:schemeClr val="tx1"/>
          </a:solidFill>
          <a:latin typeface="+mn-lt"/>
          <a:ea typeface="+mn-ea"/>
          <a:cs typeface="+mn-cs"/>
        </a:defRPr>
      </a:lvl2pPr>
      <a:lvl3pPr marL="3181541" indent="-636308" algn="l" defTabSz="2545232" rtl="0" eaLnBrk="1" latinLnBrk="0" hangingPunct="1">
        <a:lnSpc>
          <a:spcPct val="90000"/>
        </a:lnSpc>
        <a:spcBef>
          <a:spcPts val="1392"/>
        </a:spcBef>
        <a:buFont typeface="Arial" panose="020B0604020202020204" pitchFamily="34" charset="0"/>
        <a:buChar char="•"/>
        <a:defRPr sz="5567" kern="1200">
          <a:solidFill>
            <a:schemeClr val="tx1"/>
          </a:solidFill>
          <a:latin typeface="+mn-lt"/>
          <a:ea typeface="+mn-ea"/>
          <a:cs typeface="+mn-cs"/>
        </a:defRPr>
      </a:lvl3pPr>
      <a:lvl4pPr marL="4454157" indent="-636308" algn="l" defTabSz="2545232" rtl="0" eaLnBrk="1" latinLnBrk="0" hangingPunct="1">
        <a:lnSpc>
          <a:spcPct val="90000"/>
        </a:lnSpc>
        <a:spcBef>
          <a:spcPts val="1392"/>
        </a:spcBef>
        <a:buFont typeface="Arial" panose="020B0604020202020204" pitchFamily="34" charset="0"/>
        <a:buChar char="•"/>
        <a:defRPr sz="5010" kern="1200">
          <a:solidFill>
            <a:schemeClr val="tx1"/>
          </a:solidFill>
          <a:latin typeface="+mn-lt"/>
          <a:ea typeface="+mn-ea"/>
          <a:cs typeface="+mn-cs"/>
        </a:defRPr>
      </a:lvl4pPr>
      <a:lvl5pPr marL="5726773" indent="-636308" algn="l" defTabSz="2545232" rtl="0" eaLnBrk="1" latinLnBrk="0" hangingPunct="1">
        <a:lnSpc>
          <a:spcPct val="90000"/>
        </a:lnSpc>
        <a:spcBef>
          <a:spcPts val="1392"/>
        </a:spcBef>
        <a:buFont typeface="Arial" panose="020B0604020202020204" pitchFamily="34" charset="0"/>
        <a:buChar char="•"/>
        <a:defRPr sz="5010" kern="1200">
          <a:solidFill>
            <a:schemeClr val="tx1"/>
          </a:solidFill>
          <a:latin typeface="+mn-lt"/>
          <a:ea typeface="+mn-ea"/>
          <a:cs typeface="+mn-cs"/>
        </a:defRPr>
      </a:lvl5pPr>
      <a:lvl6pPr marL="6999389" indent="-636308" algn="l" defTabSz="2545232" rtl="0" eaLnBrk="1" latinLnBrk="0" hangingPunct="1">
        <a:lnSpc>
          <a:spcPct val="90000"/>
        </a:lnSpc>
        <a:spcBef>
          <a:spcPts val="1392"/>
        </a:spcBef>
        <a:buFont typeface="Arial" panose="020B0604020202020204" pitchFamily="34" charset="0"/>
        <a:buChar char="•"/>
        <a:defRPr sz="5010" kern="1200">
          <a:solidFill>
            <a:schemeClr val="tx1"/>
          </a:solidFill>
          <a:latin typeface="+mn-lt"/>
          <a:ea typeface="+mn-ea"/>
          <a:cs typeface="+mn-cs"/>
        </a:defRPr>
      </a:lvl6pPr>
      <a:lvl7pPr marL="8272005" indent="-636308" algn="l" defTabSz="2545232" rtl="0" eaLnBrk="1" latinLnBrk="0" hangingPunct="1">
        <a:lnSpc>
          <a:spcPct val="90000"/>
        </a:lnSpc>
        <a:spcBef>
          <a:spcPts val="1392"/>
        </a:spcBef>
        <a:buFont typeface="Arial" panose="020B0604020202020204" pitchFamily="34" charset="0"/>
        <a:buChar char="•"/>
        <a:defRPr sz="5010" kern="1200">
          <a:solidFill>
            <a:schemeClr val="tx1"/>
          </a:solidFill>
          <a:latin typeface="+mn-lt"/>
          <a:ea typeface="+mn-ea"/>
          <a:cs typeface="+mn-cs"/>
        </a:defRPr>
      </a:lvl7pPr>
      <a:lvl8pPr marL="9544622" indent="-636308" algn="l" defTabSz="2545232" rtl="0" eaLnBrk="1" latinLnBrk="0" hangingPunct="1">
        <a:lnSpc>
          <a:spcPct val="90000"/>
        </a:lnSpc>
        <a:spcBef>
          <a:spcPts val="1392"/>
        </a:spcBef>
        <a:buFont typeface="Arial" panose="020B0604020202020204" pitchFamily="34" charset="0"/>
        <a:buChar char="•"/>
        <a:defRPr sz="5010" kern="1200">
          <a:solidFill>
            <a:schemeClr val="tx1"/>
          </a:solidFill>
          <a:latin typeface="+mn-lt"/>
          <a:ea typeface="+mn-ea"/>
          <a:cs typeface="+mn-cs"/>
        </a:defRPr>
      </a:lvl8pPr>
      <a:lvl9pPr marL="10817238" indent="-636308" algn="l" defTabSz="2545232" rtl="0" eaLnBrk="1" latinLnBrk="0" hangingPunct="1">
        <a:lnSpc>
          <a:spcPct val="90000"/>
        </a:lnSpc>
        <a:spcBef>
          <a:spcPts val="1392"/>
        </a:spcBef>
        <a:buFont typeface="Arial" panose="020B0604020202020204" pitchFamily="34" charset="0"/>
        <a:buChar char="•"/>
        <a:defRPr sz="50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45232" rtl="0" eaLnBrk="1" latinLnBrk="0" hangingPunct="1">
        <a:defRPr sz="5010" kern="1200">
          <a:solidFill>
            <a:schemeClr val="tx1"/>
          </a:solidFill>
          <a:latin typeface="+mn-lt"/>
          <a:ea typeface="+mn-ea"/>
          <a:cs typeface="+mn-cs"/>
        </a:defRPr>
      </a:lvl1pPr>
      <a:lvl2pPr marL="1272616" algn="l" defTabSz="2545232" rtl="0" eaLnBrk="1" latinLnBrk="0" hangingPunct="1">
        <a:defRPr sz="5010" kern="1200">
          <a:solidFill>
            <a:schemeClr val="tx1"/>
          </a:solidFill>
          <a:latin typeface="+mn-lt"/>
          <a:ea typeface="+mn-ea"/>
          <a:cs typeface="+mn-cs"/>
        </a:defRPr>
      </a:lvl2pPr>
      <a:lvl3pPr marL="2545232" algn="l" defTabSz="2545232" rtl="0" eaLnBrk="1" latinLnBrk="0" hangingPunct="1">
        <a:defRPr sz="5010" kern="1200">
          <a:solidFill>
            <a:schemeClr val="tx1"/>
          </a:solidFill>
          <a:latin typeface="+mn-lt"/>
          <a:ea typeface="+mn-ea"/>
          <a:cs typeface="+mn-cs"/>
        </a:defRPr>
      </a:lvl3pPr>
      <a:lvl4pPr marL="3817849" algn="l" defTabSz="2545232" rtl="0" eaLnBrk="1" latinLnBrk="0" hangingPunct="1">
        <a:defRPr sz="5010" kern="1200">
          <a:solidFill>
            <a:schemeClr val="tx1"/>
          </a:solidFill>
          <a:latin typeface="+mn-lt"/>
          <a:ea typeface="+mn-ea"/>
          <a:cs typeface="+mn-cs"/>
        </a:defRPr>
      </a:lvl4pPr>
      <a:lvl5pPr marL="5090465" algn="l" defTabSz="2545232" rtl="0" eaLnBrk="1" latinLnBrk="0" hangingPunct="1">
        <a:defRPr sz="5010" kern="1200">
          <a:solidFill>
            <a:schemeClr val="tx1"/>
          </a:solidFill>
          <a:latin typeface="+mn-lt"/>
          <a:ea typeface="+mn-ea"/>
          <a:cs typeface="+mn-cs"/>
        </a:defRPr>
      </a:lvl5pPr>
      <a:lvl6pPr marL="6363081" algn="l" defTabSz="2545232" rtl="0" eaLnBrk="1" latinLnBrk="0" hangingPunct="1">
        <a:defRPr sz="5010" kern="1200">
          <a:solidFill>
            <a:schemeClr val="tx1"/>
          </a:solidFill>
          <a:latin typeface="+mn-lt"/>
          <a:ea typeface="+mn-ea"/>
          <a:cs typeface="+mn-cs"/>
        </a:defRPr>
      </a:lvl6pPr>
      <a:lvl7pPr marL="7635697" algn="l" defTabSz="2545232" rtl="0" eaLnBrk="1" latinLnBrk="0" hangingPunct="1">
        <a:defRPr sz="5010" kern="1200">
          <a:solidFill>
            <a:schemeClr val="tx1"/>
          </a:solidFill>
          <a:latin typeface="+mn-lt"/>
          <a:ea typeface="+mn-ea"/>
          <a:cs typeface="+mn-cs"/>
        </a:defRPr>
      </a:lvl7pPr>
      <a:lvl8pPr marL="8908313" algn="l" defTabSz="2545232" rtl="0" eaLnBrk="1" latinLnBrk="0" hangingPunct="1">
        <a:defRPr sz="5010" kern="1200">
          <a:solidFill>
            <a:schemeClr val="tx1"/>
          </a:solidFill>
          <a:latin typeface="+mn-lt"/>
          <a:ea typeface="+mn-ea"/>
          <a:cs typeface="+mn-cs"/>
        </a:defRPr>
      </a:lvl8pPr>
      <a:lvl9pPr marL="10180930" algn="l" defTabSz="2545232" rtl="0" eaLnBrk="1" latinLnBrk="0" hangingPunct="1">
        <a:defRPr sz="501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>
            <a:extLst>
              <a:ext uri="{FF2B5EF4-FFF2-40B4-BE49-F238E27FC236}">
                <a16:creationId xmlns:a16="http://schemas.microsoft.com/office/drawing/2014/main" id="{902E88B1-EA38-4185-8AF6-D498E3141806}"/>
              </a:ext>
            </a:extLst>
          </p:cNvPr>
          <p:cNvSpPr txBox="1"/>
          <p:nvPr/>
        </p:nvSpPr>
        <p:spPr>
          <a:xfrm>
            <a:off x="1" y="1523186"/>
            <a:ext cx="254523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b="1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pl-PL" sz="4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pl-PL" sz="4400" b="1" dirty="0">
                <a:latin typeface="Arial" panose="020B0604020202020204" pitchFamily="34" charset="0"/>
                <a:cs typeface="Arial" panose="020B0604020202020204" pitchFamily="34" charset="0"/>
              </a:rPr>
              <a:t> Conference on Thermal Analysis and Calorimetry</a:t>
            </a:r>
          </a:p>
          <a:p>
            <a:pPr algn="ctr"/>
            <a:r>
              <a:rPr lang="pl-PL" sz="3600" dirty="0">
                <a:latin typeface="Arial" panose="020B0604020202020204" pitchFamily="34" charset="0"/>
                <a:cs typeface="Arial" panose="020B0604020202020204" pitchFamily="34" charset="0"/>
              </a:rPr>
              <a:t>8-12.09.2024, Zakopane</a:t>
            </a: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8CE56432-0493-4317-A141-74D424C620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545238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 dirty="0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E3F7F7EC-EB87-458B-A2BF-D9143F0940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2182" y="699098"/>
            <a:ext cx="2266508" cy="1140040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0D65469A-1924-4A9D-AE74-63942EA763A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20"/>
          <a:stretch/>
        </p:blipFill>
        <p:spPr>
          <a:xfrm>
            <a:off x="20401281" y="1772073"/>
            <a:ext cx="4690310" cy="1423583"/>
          </a:xfrm>
          <a:prstGeom prst="rect">
            <a:avLst/>
          </a:prstGeom>
        </p:spPr>
      </p:pic>
      <p:sp>
        <p:nvSpPr>
          <p:cNvPr id="8" name="Prostokąt 7">
            <a:extLst>
              <a:ext uri="{FF2B5EF4-FFF2-40B4-BE49-F238E27FC236}">
                <a16:creationId xmlns:a16="http://schemas.microsoft.com/office/drawing/2014/main" id="{B5729892-C203-46C8-B72B-0CBB3C796804}"/>
              </a:ext>
            </a:extLst>
          </p:cNvPr>
          <p:cNvSpPr/>
          <p:nvPr/>
        </p:nvSpPr>
        <p:spPr>
          <a:xfrm>
            <a:off x="11179222" y="322857"/>
            <a:ext cx="304686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72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CCTA15</a:t>
            </a:r>
            <a:endParaRPr lang="pl-PL" sz="7200" b="1" cap="none" spc="0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08DA9709-2AFD-4D58-9074-D0973C924FE3}"/>
              </a:ext>
            </a:extLst>
          </p:cNvPr>
          <p:cNvSpPr txBox="1"/>
          <p:nvPr/>
        </p:nvSpPr>
        <p:spPr>
          <a:xfrm>
            <a:off x="0" y="3210617"/>
            <a:ext cx="254523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b="1" dirty="0">
                <a:latin typeface="Arial" panose="020B0604020202020204" pitchFamily="34" charset="0"/>
                <a:cs typeface="Arial" panose="020B0604020202020204" pitchFamily="34" charset="0"/>
              </a:rPr>
              <a:t>„The title of your poster” (Arial 44, bold)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9E69490B-345F-4303-894E-4B94D8FC253F}"/>
              </a:ext>
            </a:extLst>
          </p:cNvPr>
          <p:cNvSpPr txBox="1"/>
          <p:nvPr/>
        </p:nvSpPr>
        <p:spPr>
          <a:xfrm>
            <a:off x="0" y="4169010"/>
            <a:ext cx="25428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Author</a:t>
            </a:r>
            <a:r>
              <a:rPr lang="pl-PL" sz="2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, Author</a:t>
            </a:r>
            <a:r>
              <a:rPr lang="pl-PL" sz="2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, Author</a:t>
            </a:r>
            <a:r>
              <a:rPr lang="pl-PL" sz="2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3  </a:t>
            </a: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(Arial 24, bold)  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C1D5A88B-4EB4-4FEC-AF97-BAEEA4ACE37D}"/>
              </a:ext>
            </a:extLst>
          </p:cNvPr>
          <p:cNvSpPr txBox="1"/>
          <p:nvPr/>
        </p:nvSpPr>
        <p:spPr>
          <a:xfrm>
            <a:off x="-23542" y="4676841"/>
            <a:ext cx="25452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Affiliation, </a:t>
            </a:r>
            <a:r>
              <a:rPr lang="pl-PL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Affiliation, </a:t>
            </a:r>
            <a:r>
              <a:rPr lang="pl-PL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Affiliation (Arial 18, bold)</a:t>
            </a:r>
          </a:p>
        </p:txBody>
      </p:sp>
      <p:sp>
        <p:nvSpPr>
          <p:cNvPr id="17" name="Prostokąt 16">
            <a:extLst>
              <a:ext uri="{FF2B5EF4-FFF2-40B4-BE49-F238E27FC236}">
                <a16:creationId xmlns:a16="http://schemas.microsoft.com/office/drawing/2014/main" id="{81CC5876-C771-410E-8106-76B0B0966FEF}"/>
              </a:ext>
            </a:extLst>
          </p:cNvPr>
          <p:cNvSpPr/>
          <p:nvPr/>
        </p:nvSpPr>
        <p:spPr>
          <a:xfrm>
            <a:off x="1" y="35447631"/>
            <a:ext cx="25452387" cy="5818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4A780B21-D7BF-482C-9E46-050B7A61224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037" b="8520"/>
          <a:stretch/>
        </p:blipFill>
        <p:spPr>
          <a:xfrm>
            <a:off x="1262722" y="696784"/>
            <a:ext cx="3020400" cy="2359752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77A93108-96DD-45CA-A192-44072615E8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8690" y="379860"/>
            <a:ext cx="1308114" cy="1640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68952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276</TotalTime>
  <Words>46</Words>
  <Application>Microsoft Office PowerPoint</Application>
  <PresentationFormat>Niestandardowy</PresentationFormat>
  <Paragraphs>6</Paragraphs>
  <Slides>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Motyw pakietu Office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Joanna</dc:creator>
  <cp:lastModifiedBy>Joanna</cp:lastModifiedBy>
  <cp:revision>19</cp:revision>
  <cp:lastPrinted>2024-07-16T05:52:26Z</cp:lastPrinted>
  <dcterms:created xsi:type="dcterms:W3CDTF">2024-07-11T08:07:26Z</dcterms:created>
  <dcterms:modified xsi:type="dcterms:W3CDTF">2024-08-26T11:32:58Z</dcterms:modified>
</cp:coreProperties>
</file>